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  <p:sldMasterId id="2147483660" r:id="rId2"/>
  </p:sldMasterIdLst>
  <p:sldIdLst>
    <p:sldId id="256" r:id="rId3"/>
    <p:sldId id="258" r:id="rId4"/>
    <p:sldId id="263" r:id="rId5"/>
    <p:sldId id="260" r:id="rId6"/>
    <p:sldId id="259" r:id="rId7"/>
    <p:sldId id="262" r:id="rId8"/>
    <p:sldId id="264" r:id="rId9"/>
    <p:sldId id="265" r:id="rId10"/>
    <p:sldId id="261" r:id="rId11"/>
    <p:sldId id="268" r:id="rId12"/>
    <p:sldId id="266" r:id="rId13"/>
    <p:sldId id="267" r:id="rId14"/>
    <p:sldId id="269" r:id="rId15"/>
    <p:sldId id="257" r:id="rId16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17"/>
    </p:embeddedFont>
    <p:embeddedFont>
      <p:font typeface="ChopinScript" panose="00000400000000000000" pitchFamily="2" charset="0"/>
      <p:regular r:id="rId18"/>
    </p:embeddedFont>
    <p:embeddedFont>
      <p:font typeface="Comic Sans MS" panose="030F0702030302020204" pitchFamily="66" charset="0"/>
      <p:regular r:id="rId19"/>
      <p:bold r:id="rId20"/>
      <p:italic r:id="rId21"/>
      <p:boldItalic r:id="rId22"/>
    </p:embeddedFont>
    <p:embeddedFont>
      <p:font typeface="Kristen ITC" panose="03050502040202030202" pitchFamily="66" charset="0"/>
      <p:regular r:id="rId23"/>
    </p:embeddedFont>
    <p:embeddedFont>
      <p:font typeface="Script MT Bold" panose="03040602040607080904" pitchFamily="66" charset="0"/>
      <p:bold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D4OmzRtPLr7l7pkZgnUgw==" hashData="IiyyehvZLANAs4uGZ2tNse5Q9rCE1WqHYgXerL1lsambcYGctyrme0sI4geRs5Zna78NXdWUFv90Z4/AjXFig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261300"/>
    <a:srgbClr val="214975"/>
    <a:srgbClr val="255283"/>
    <a:srgbClr val="17172F"/>
    <a:srgbClr val="151A31"/>
    <a:srgbClr val="1B2141"/>
    <a:srgbClr val="275C9D"/>
    <a:srgbClr val="112B65"/>
    <a:srgbClr val="7E47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90" y="15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2CB5-A3B7-4F0F-AD71-F0C61DB7944A}" type="datetimeFigureOut">
              <a:rPr lang="es-ES" smtClean="0"/>
              <a:pPr/>
              <a:t>22/12/2024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6DA79-39AC-4155-8474-6733168D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</a:defRPr>
            </a:lvl1pPr>
          </a:lstStyle>
          <a:p>
            <a:fld id="{F0CD2CB5-A3B7-4F0F-AD71-F0C61DB7944A}" type="datetimeFigureOut">
              <a:rPr lang="es-ES" smtClean="0"/>
              <a:pPr/>
              <a:t>22/12/2024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</a:defRPr>
            </a:lvl1pPr>
          </a:lstStyle>
          <a:p>
            <a:fld id="{ECF6DA79-39AC-4155-8474-6733168DB99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mic Sans M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E:\PPS  EXCLUSIVOS\- Felicidades en tu día Colacho 2024\Imágenes\1 - 77b42f0d168bcd0e76f987a77e3ecc4 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1491630"/>
            <a:ext cx="4320480" cy="201593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es-ES" sz="5000" dirty="0">
                <a:ln w="9525">
                  <a:solidFill>
                    <a:srgbClr val="7E473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hopinScript" pitchFamily="2" charset="0"/>
              </a:rPr>
              <a:t> ¡¡Felicidades </a:t>
            </a:r>
          </a:p>
          <a:p>
            <a:pPr>
              <a:lnSpc>
                <a:spcPts val="5000"/>
              </a:lnSpc>
            </a:pPr>
            <a:r>
              <a:rPr lang="es-ES" sz="5000" dirty="0">
                <a:ln w="9525">
                  <a:solidFill>
                    <a:srgbClr val="7E473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hopinScript" pitchFamily="2" charset="0"/>
              </a:rPr>
              <a:t>    en tu </a:t>
            </a:r>
            <a:r>
              <a:rPr lang="es-ES" sz="5000" dirty="0" err="1">
                <a:ln w="9525">
                  <a:solidFill>
                    <a:srgbClr val="7E473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hopinScript" pitchFamily="2" charset="0"/>
              </a:rPr>
              <a:t>Dia</a:t>
            </a:r>
            <a:r>
              <a:rPr lang="es-ES" sz="5000" dirty="0">
                <a:ln w="9525">
                  <a:solidFill>
                    <a:srgbClr val="7E473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hopinScript" pitchFamily="2" charset="0"/>
              </a:rPr>
              <a:t>   </a:t>
            </a:r>
          </a:p>
          <a:p>
            <a:pPr>
              <a:lnSpc>
                <a:spcPts val="5000"/>
              </a:lnSpc>
            </a:pPr>
            <a:r>
              <a:rPr lang="es-ES" sz="5000" dirty="0">
                <a:ln w="9525">
                  <a:solidFill>
                    <a:srgbClr val="7E473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hopinScript" pitchFamily="2" charset="0"/>
              </a:rPr>
              <a:t>       </a:t>
            </a:r>
            <a:r>
              <a:rPr lang="es-ES" sz="5000" dirty="0" err="1">
                <a:ln w="9525">
                  <a:solidFill>
                    <a:srgbClr val="7E473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hopinScript" pitchFamily="2" charset="0"/>
              </a:rPr>
              <a:t>Colacho</a:t>
            </a:r>
            <a:r>
              <a:rPr lang="es-ES" sz="5000" dirty="0">
                <a:ln w="9525">
                  <a:solidFill>
                    <a:srgbClr val="7E473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hopinScript" pitchFamily="2" charset="0"/>
              </a:rPr>
              <a:t>!!  </a:t>
            </a:r>
          </a:p>
        </p:txBody>
      </p:sp>
      <p:sp>
        <p:nvSpPr>
          <p:cNvPr id="4" name="3 Marco"/>
          <p:cNvSpPr/>
          <p:nvPr/>
        </p:nvSpPr>
        <p:spPr>
          <a:xfrm>
            <a:off x="1547664" y="2571750"/>
            <a:ext cx="6120680" cy="257175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flipH="1">
            <a:off x="1547664" y="0"/>
            <a:ext cx="6120680" cy="257175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499992" y="0"/>
            <a:ext cx="4644008" cy="51435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H="1">
            <a:off x="0" y="0"/>
            <a:ext cx="4644008" cy="51435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01DE2F0-275A-651F-6564-B847C7D77019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>
    <p:sndAc>
      <p:stSnd>
        <p:snd r:embed="rId2" name="En Tu Cumpleaños - El Charrito Negr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2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2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2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4" fill="hold" grpId="2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4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 animBg="1"/>
      <p:bldP spid="4" grpId="2" animBg="1"/>
      <p:bldP spid="5" grpId="1" animBg="1"/>
      <p:bldP spid="5" grpId="2" animBg="1"/>
      <p:bldP spid="6" grpId="1" animBg="1"/>
      <p:bldP spid="6" grpId="2" animBg="1"/>
      <p:bldP spid="7" grpId="1" animBg="1"/>
      <p:bldP spid="7" grpId="2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Felicidades en tu día Colacho 2024\Imágenes\2 - descarga (3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907" y="49238"/>
            <a:ext cx="9167813" cy="51689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rot="21371584">
            <a:off x="3850558" y="1604623"/>
            <a:ext cx="1929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COLACHO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F41EF35-6AE7-11C0-8849-84047905B202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B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Felicidades en tu día Colacho 2024\Imágenes\3 - 342872-svetik Alica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51260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195486"/>
            <a:ext cx="691276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Hay personas en la vida que llegan de repente,</a:t>
            </a:r>
            <a:b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</a:br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donde y cuando menos lo esperamos, </a:t>
            </a:r>
          </a:p>
          <a:p>
            <a:pPr algn="ctr"/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        y sin darnos cuenta se van quedando en</a:t>
            </a:r>
            <a:b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</a:br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         nuestras vidas para siempre</a:t>
            </a:r>
          </a:p>
        </p:txBody>
      </p:sp>
      <p:pic>
        <p:nvPicPr>
          <p:cNvPr id="1027" name="Picture 3" descr="E:\PPS  EXCLUSIVOS\- Felicidades en tu día Colacho 2024\Imágenes\4 - palacio de Cristal Madri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260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339502"/>
            <a:ext cx="388843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Así fue contigo, </a:t>
            </a:r>
          </a:p>
          <a:p>
            <a:pPr algn="ctr"/>
            <a:r>
              <a:rPr lang="es-ES" sz="22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que rápidamente dejaste de ser un simple amigo virtual, </a:t>
            </a:r>
            <a:br>
              <a:rPr lang="es-ES" sz="22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</a:br>
            <a:r>
              <a:rPr lang="es-ES" sz="22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para convertirte en un amigo imprescindible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9582B79-5452-C21C-6141-30C582307C38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5C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Felicidades en tu día Colacho 2024\Imágenes\5 - alcazar de Sego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411510"/>
            <a:ext cx="74523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Es un orgullo tenerte como amigo y una gran suerte saber que puedo contar contigo siempre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15EFAF0-D95E-75B6-48C0-C41CCAC9413B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17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Felicidades en tu día Colacho 2024\Imágenes\6 - Basílica de San Salvador - Ovie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483518"/>
            <a:ext cx="396044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Celebra este día especial con tus seres queridos y prepárate para todas las sorpresas que tienen para ti</a:t>
            </a:r>
          </a:p>
        </p:txBody>
      </p:sp>
      <p:pic>
        <p:nvPicPr>
          <p:cNvPr id="3075" name="Picture 3" descr="E:\PPS  EXCLUSIVOS\- Felicidades en tu día Colacho 2024\Imágenes\7 - Museo Guggenhein -Bilba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3075806"/>
            <a:ext cx="396044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n>
                  <a:solidFill>
                    <a:srgbClr val="724991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Te deseo un día completamente feliz, pleno de alegría, amor y felicidad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F580D26-A853-8921-0E0B-F04B19555986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49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Felicidades en tu día Colacho 2024\Imágenes\8 - Cathedral Santa María -Tole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95486"/>
            <a:ext cx="388843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Me siento agradecida por tu amistad, que ha sido importante para mi.</a:t>
            </a:r>
          </a:p>
          <a:p>
            <a:pPr algn="ctr"/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Siempre que te he necesitado has estado ahí </a:t>
            </a:r>
          </a:p>
        </p:txBody>
      </p:sp>
      <p:pic>
        <p:nvPicPr>
          <p:cNvPr id="4099" name="Picture 3" descr="E:\PPS  EXCLUSIVOS\- Felicidades en tu día Colacho 2024\Imágenes\Basílica Nuestra Señora del Pilar -Zarago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580112" y="195486"/>
            <a:ext cx="34347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Hemos compartido horas de charlas y confidencias que he disfrutado plenamente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01B0DFB-4928-382E-D83C-42A67086AB35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Felicidades en tu día Colacho 2024\Imágenes\Plaza de España - Sevil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95486"/>
            <a:ext cx="4680520" cy="1503297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200"/>
              </a:lnSpc>
            </a:pPr>
            <a:r>
              <a:rPr lang="es-ES" sz="2200" dirty="0">
                <a:ln w="952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Espero que tu día esté a la altura de tus actos.</a:t>
            </a:r>
            <a:br>
              <a:rPr lang="es-ES" sz="2200" dirty="0">
                <a:ln w="952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</a:br>
            <a:r>
              <a:rPr lang="es-ES" sz="2200" dirty="0">
                <a:ln w="952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Eres una persona fantástica,</a:t>
            </a:r>
            <a:br>
              <a:rPr lang="es-ES" sz="2200" dirty="0">
                <a:ln w="952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</a:br>
            <a:r>
              <a:rPr lang="es-ES" sz="2200" dirty="0">
                <a:ln w="952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    el mejor amigo que alguien pueda desear</a:t>
            </a:r>
          </a:p>
        </p:txBody>
      </p:sp>
      <p:pic>
        <p:nvPicPr>
          <p:cNvPr id="6147" name="Picture 3" descr="E:\PPS  EXCLUSIVOS\- Felicidades en tu día Colacho 2024\Imágenes\Spain_Houses_Rivers_Temples_El_Rocio_Andalusia_550866_1280x7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123478"/>
            <a:ext cx="343812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En este día único, solo puedo desearte que seas muy feliz y que nunca te falten la salud, la alegría y el amor.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45735F8-0187-E573-4642-2BBA1AE75875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Felicidades en tu día Colacho 2024\Imágenes\12 - Catedral de la Almudena - Madri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195486"/>
            <a:ext cx="5256584" cy="1107996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s-ES" sz="2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Nunca me has fallado y espero, a pesar de mis pequeñas “meteduras de pata”, no haberte fallado yo a ti</a:t>
            </a:r>
          </a:p>
        </p:txBody>
      </p:sp>
      <p:pic>
        <p:nvPicPr>
          <p:cNvPr id="10244" name="Picture 4" descr="E:\PPS  EXCLUSIVOS\- Felicidades en tu día Colacho 2024\Imágenes\13 - catedral-de-arucas - Gran Canari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195486"/>
            <a:ext cx="31683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¡Felicidades, amigo! Que disfrutes de este día y aproveches la vida todos los días.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AD487B6-64F4-644A-E04D-3E80110EB391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Felicidades en tu día Colacho 2024\Imágenes\Spain_Fortress_Sky_459996 alcazar de Tole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403648" y="267494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Sonríe todos los días, pues ya sabes aquello de</a:t>
            </a:r>
          </a:p>
          <a:p>
            <a:pPr algn="ctr"/>
            <a:r>
              <a:rPr lang="es-ES" sz="2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 “que un día sin sonreír es un día perdido”.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E52A6D3-D388-4BD3-D4BA-2094DB5DAFFC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Felicidades en tu día Colacho 2024\Imágenes\Madrid_Spain_Sculptures_Roads_Puerta_de_Alcala_52777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6D8B557-A16C-ED16-BA24-6B20163E74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9502"/>
            <a:ext cx="6622537" cy="1199815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2709FEEE-E963-F315-27B6-65B2B7AE9A2F}"/>
              </a:ext>
            </a:extLst>
          </p:cNvPr>
          <p:cNvSpPr/>
          <p:nvPr/>
        </p:nvSpPr>
        <p:spPr>
          <a:xfrm>
            <a:off x="-6350" y="793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56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1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Felicidades en tu día Colacho 2024\Imágenes\birthday-cake-264605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rot="21247509">
            <a:off x="2545095" y="3000875"/>
            <a:ext cx="3168352" cy="657767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75000"/>
              </a:avLst>
            </a:prstTxWarp>
            <a:spAutoFit/>
          </a:bodyPr>
          <a:lstStyle/>
          <a:p>
            <a:r>
              <a:rPr lang="es-ES" sz="48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COLACHO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419872" y="2355726"/>
            <a:ext cx="12241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66</a:t>
            </a:r>
          </a:p>
        </p:txBody>
      </p:sp>
      <p:pic>
        <p:nvPicPr>
          <p:cNvPr id="6" name="Picture 14" descr="E:\Imágenes\cumpleaños\152z0iu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0"/>
            <a:ext cx="3168352" cy="2088232"/>
          </a:xfrm>
          <a:prstGeom prst="rect">
            <a:avLst/>
          </a:prstGeom>
          <a:noFill/>
          <a:effectLst>
            <a:softEdge rad="12700"/>
          </a:effectLst>
        </p:spPr>
      </p:pic>
      <p:grpSp>
        <p:nvGrpSpPr>
          <p:cNvPr id="7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663300"/>
          </a:solidFill>
        </p:grpSpPr>
        <p:sp>
          <p:nvSpPr>
            <p:cNvPr id="8" name="7 Triángulo isósceles"/>
            <p:cNvSpPr/>
            <p:nvPr/>
          </p:nvSpPr>
          <p:spPr>
            <a:xfrm flipV="1">
              <a:off x="611560" y="836712"/>
              <a:ext cx="3600400" cy="2516088"/>
            </a:xfrm>
            <a:prstGeom prst="triangle">
              <a:avLst>
                <a:gd name="adj" fmla="val 5007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>
              <a:off x="611560" y="3352800"/>
              <a:ext cx="3600400" cy="25160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38B7B7EA-2FFB-1A02-10DA-5E936522DCB5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Felicidades en tu día Colacho 2024\Imágenes\pngtree-anniversary-celebration-light-black-business-anniversary-background-poster-image_78577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4763"/>
            <a:ext cx="9124950" cy="51387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627534"/>
            <a:ext cx="229101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Diciembre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259632" y="1419622"/>
            <a:ext cx="35269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Música: En tu Cumpleaños</a:t>
            </a:r>
          </a:p>
          <a:p>
            <a:r>
              <a:rPr lang="es-ES" sz="2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	El Charrito Negro</a:t>
            </a:r>
          </a:p>
        </p:txBody>
      </p:sp>
      <p:pic>
        <p:nvPicPr>
          <p:cNvPr id="7171" name="Picture 3" descr="E:\Imágenes\Navidad fuegos\b78bda_036e6eaeaa2241e0b6e792598e555314-mv2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152" y="123478"/>
            <a:ext cx="2374623" cy="1779662"/>
          </a:xfrm>
          <a:prstGeom prst="rect">
            <a:avLst/>
          </a:prstGeom>
          <a:noFill/>
        </p:spPr>
      </p:pic>
      <p:grpSp>
        <p:nvGrpSpPr>
          <p:cNvPr id="8" name="19 Grupo"/>
          <p:cNvGrpSpPr/>
          <p:nvPr/>
        </p:nvGrpSpPr>
        <p:grpSpPr>
          <a:xfrm>
            <a:off x="3563887" y="3795885"/>
            <a:ext cx="1008112" cy="1188565"/>
            <a:chOff x="3010886" y="2847045"/>
            <a:chExt cx="1267409" cy="1160312"/>
          </a:xfrm>
        </p:grpSpPr>
        <p:sp>
          <p:nvSpPr>
            <p:cNvPr id="9" name="20 CuadroTexto"/>
            <p:cNvSpPr txBox="1"/>
            <p:nvPr/>
          </p:nvSpPr>
          <p:spPr>
            <a:xfrm>
              <a:off x="3010886" y="3676851"/>
              <a:ext cx="1267409" cy="3305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blipFill>
                    <a:blip r:embed="rId5"/>
                    <a:stretch>
                      <a:fillRect/>
                    </a:stretch>
                  </a:blip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10" name="Picture 9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01414" y="2847045"/>
              <a:ext cx="995822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10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872076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44208" y="0"/>
            <a:ext cx="864096" cy="51435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AC2F516-885A-D2E3-334D-A64B046EB093}"/>
              </a:ext>
            </a:extLst>
          </p:cNvPr>
          <p:cNvSpPr/>
          <p:nvPr/>
        </p:nvSpPr>
        <p:spPr>
          <a:xfrm>
            <a:off x="-12700" y="14288"/>
            <a:ext cx="9144000" cy="5143500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7668344" y="4443958"/>
            <a:ext cx="122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ln w="6350">
                  <a:noFill/>
                </a:ln>
                <a:blipFill>
                  <a:blip r:embed="rId2"/>
                  <a:stretch>
                    <a:fillRect/>
                  </a:stretch>
                </a:blipFill>
                <a:latin typeface="Script MT Bold" pitchFamily="66" charset="0"/>
              </a:rPr>
              <a:t>Real </a:t>
            </a:r>
            <a:r>
              <a:rPr lang="es-ES" sz="1400" dirty="0" err="1">
                <a:ln w="6350">
                  <a:noFill/>
                </a:ln>
                <a:blipFill>
                  <a:blip r:embed="rId2"/>
                  <a:stretch>
                    <a:fillRect/>
                  </a:stretch>
                </a:blipFill>
                <a:latin typeface="Script MT Bold" pitchFamily="66" charset="0"/>
              </a:rPr>
              <a:t>Alcazar</a:t>
            </a:r>
            <a:endParaRPr lang="es-ES" sz="1400" dirty="0">
              <a:ln w="6350">
                <a:noFill/>
              </a:ln>
              <a:blipFill>
                <a:blip r:embed="rId2"/>
                <a:stretch>
                  <a:fillRect/>
                </a:stretch>
              </a:blipFill>
              <a:latin typeface="Script MT Bold" pitchFamily="66" charset="0"/>
            </a:endParaRPr>
          </a:p>
          <a:p>
            <a:r>
              <a:rPr lang="es-ES" sz="1400" dirty="0">
                <a:ln w="6350">
                  <a:noFill/>
                </a:ln>
                <a:blipFill>
                  <a:blip r:embed="rId2"/>
                  <a:stretch>
                    <a:fillRect/>
                  </a:stretch>
                </a:blipFill>
                <a:latin typeface="Script MT Bold" pitchFamily="66" charset="0"/>
              </a:rPr>
              <a:t>(Toledo)</a:t>
            </a:r>
          </a:p>
        </p:txBody>
      </p:sp>
      <p:sp>
        <p:nvSpPr>
          <p:cNvPr id="2" name="1 CuadroTexto"/>
          <p:cNvSpPr txBox="1"/>
          <p:nvPr/>
        </p:nvSpPr>
        <p:spPr>
          <a:xfrm rot="21169602">
            <a:off x="5670662" y="4395657"/>
            <a:ext cx="14371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>
                <a:blipFill>
                  <a:blip r:embed="rId2"/>
                  <a:stretch>
                    <a:fillRect/>
                  </a:stretch>
                </a:blipFill>
                <a:latin typeface="ChopinScript" pitchFamily="2" charset="0"/>
              </a:rPr>
              <a:t>Ppsx</a:t>
            </a:r>
            <a:r>
              <a:rPr lang="es-ES" sz="1600" dirty="0">
                <a:blipFill>
                  <a:blip r:embed="rId2"/>
                  <a:stretch>
                    <a:fillRect/>
                  </a:stretch>
                </a:blipFill>
                <a:latin typeface="ChopinScript" pitchFamily="2" charset="0"/>
              </a:rPr>
              <a:t> Margarita</a:t>
            </a:r>
          </a:p>
        </p:txBody>
      </p:sp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321</Words>
  <Application>Microsoft Office PowerPoint</Application>
  <PresentationFormat>Presentación en pantalla (16:9)</PresentationFormat>
  <Paragraphs>32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Comic Sans MS</vt:lpstr>
      <vt:lpstr>Kristen ITC</vt:lpstr>
      <vt:lpstr>ChopinScript</vt:lpstr>
      <vt:lpstr>Arial</vt:lpstr>
      <vt:lpstr>Script MT Bold</vt:lpstr>
      <vt:lpstr>Algerian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</cp:revision>
  <dcterms:created xsi:type="dcterms:W3CDTF">2024-12-17T23:44:42Z</dcterms:created>
  <dcterms:modified xsi:type="dcterms:W3CDTF">2024-12-22T01:27:17Z</dcterms:modified>
</cp:coreProperties>
</file>