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te+4JkFNM2duZBz8FCD6A==" hashData="Lrl5cUN5b+CS1tbU6cYj39q5t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854" autoAdjust="0"/>
  </p:normalViewPr>
  <p:slideViewPr>
    <p:cSldViewPr>
      <p:cViewPr varScale="1">
        <p:scale>
          <a:sx n="97" d="100"/>
          <a:sy n="97" d="100"/>
        </p:scale>
        <p:origin x="-3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62494-5A91-4F28-93D9-653241BD5DC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D3A40-5439-46A4-869E-F8F080F80093}" type="datetimeFigureOut">
              <a:rPr lang="es-ES" smtClean="0"/>
              <a:pPr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F99C8-FD54-4022-A864-97BDA0FCFF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D3F387-2A34-4599-9A3B-BE67AA19816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pn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akingpoint.com.ve/imagenes/noche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39385">
            <a:off x="5624175" y="86038"/>
            <a:ext cx="3384376" cy="5505253"/>
          </a:xfrm>
          <a:prstGeom prst="rect">
            <a:avLst/>
          </a:prstGeom>
          <a:noFill/>
        </p:spPr>
      </p:pic>
      <p:pic>
        <p:nvPicPr>
          <p:cNvPr id="3" name="Picture 2" descr="http://makingpoint.com.ve/imagenes/noche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05959">
            <a:off x="272552" y="90883"/>
            <a:ext cx="3384376" cy="550525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99792" y="3356992"/>
            <a:ext cx="42114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 A N I E L 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15616" y="5661248"/>
            <a:ext cx="73068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 E L I C I D A D E S 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221088"/>
            <a:ext cx="1677132" cy="1512168"/>
          </a:xfrm>
          <a:prstGeom prst="rect">
            <a:avLst/>
          </a:prstGeom>
          <a:noFill/>
        </p:spPr>
      </p:pic>
      <p:pic>
        <p:nvPicPr>
          <p:cNvPr id="8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221088"/>
            <a:ext cx="1677132" cy="1512168"/>
          </a:xfrm>
          <a:prstGeom prst="rect">
            <a:avLst/>
          </a:prstGeom>
          <a:noFill/>
        </p:spPr>
      </p:pic>
      <p:pic>
        <p:nvPicPr>
          <p:cNvPr id="9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221088"/>
            <a:ext cx="1677132" cy="1512168"/>
          </a:xfrm>
          <a:prstGeom prst="rect">
            <a:avLst/>
          </a:prstGeom>
          <a:noFill/>
        </p:spPr>
      </p:pic>
      <p:pic>
        <p:nvPicPr>
          <p:cNvPr id="10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293096"/>
            <a:ext cx="1677132" cy="1512168"/>
          </a:xfrm>
          <a:prstGeom prst="rect">
            <a:avLst/>
          </a:prstGeom>
          <a:noFill/>
        </p:spPr>
      </p:pic>
      <p:pic>
        <p:nvPicPr>
          <p:cNvPr id="11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260648"/>
            <a:ext cx="1677132" cy="15121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zoom/>
    <p:sndAc>
      <p:stSnd>
        <p:snd r:embed="rId2" name="cumpleaños segun piñon17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ixabay.com/static/uploads/photo/2012/04/16/13/42/happy-36040_64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mg195.imageshack.us/img195/3443/2b315c4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645024"/>
            <a:ext cx="3048000" cy="3000376"/>
          </a:xfrm>
          <a:prstGeom prst="rect">
            <a:avLst/>
          </a:prstGeom>
          <a:noFill/>
        </p:spPr>
      </p:pic>
      <p:pic>
        <p:nvPicPr>
          <p:cNvPr id="6148" name="Picture 4" descr="http://3.bp.blogspot.com/-3F2xDpIDx5Y/T9sC1dedbPI/AAAAAAAAAik/IdvUOwexw7w/s1600/tarta+celiacos+mickey+y+draculaura+002+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17032"/>
            <a:ext cx="3240360" cy="281851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03848" y="188640"/>
            <a:ext cx="492154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tx2">
                    <a:lumMod val="75000"/>
                  </a:schemeClr>
                </a:solidFill>
              </a:rPr>
              <a:t>Daniel , felicidades por estos dos añitos 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75000"/>
                  </a:schemeClr>
                </a:solidFill>
              </a:rPr>
              <a:t> espero que lo pases muy bien ,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75000"/>
                  </a:schemeClr>
                </a:solidFill>
              </a:rPr>
              <a:t>en compañía de esa familia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75000"/>
                  </a:schemeClr>
                </a:solidFill>
              </a:rPr>
              <a:t> tan grande y estupenda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75000"/>
                  </a:schemeClr>
                </a:solidFill>
              </a:rPr>
              <a:t>que tienes</a:t>
            </a:r>
          </a:p>
        </p:txBody>
      </p:sp>
      <p:pic>
        <p:nvPicPr>
          <p:cNvPr id="6149" name="Picture 5" descr="C:\Documents and Settings\usuario\Mis documentos\Isabel\animaciones en gif\letras y numeros en dados gif\x_ico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2420888"/>
            <a:ext cx="685800" cy="685800"/>
          </a:xfrm>
          <a:prstGeom prst="rect">
            <a:avLst/>
          </a:prstGeom>
          <a:noFill/>
        </p:spPr>
      </p:pic>
      <p:pic>
        <p:nvPicPr>
          <p:cNvPr id="6150" name="Picture 6" descr="C:\Documents and Settings\usuario\Mis documentos\Isabel\animaciones en gif\letras y numeros en dados gif\x_ico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420888"/>
            <a:ext cx="685800" cy="685800"/>
          </a:xfrm>
          <a:prstGeom prst="rect">
            <a:avLst/>
          </a:prstGeom>
          <a:noFill/>
        </p:spPr>
      </p:pic>
      <p:pic>
        <p:nvPicPr>
          <p:cNvPr id="6151" name="Picture 7" descr="C:\Documents and Settings\usuario\Mis documentos\Isabel\animaciones en gif\letras y numeros en dados gif\x_icon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420888"/>
            <a:ext cx="685800" cy="685800"/>
          </a:xfrm>
          <a:prstGeom prst="rect">
            <a:avLst/>
          </a:prstGeom>
          <a:noFill/>
        </p:spPr>
      </p:pic>
      <p:pic>
        <p:nvPicPr>
          <p:cNvPr id="6152" name="Picture 8" descr="C:\Documents and Settings\usuario\Mis documentos\Isabel\animaciones en gif\letras y numeros en dados gif\x_icoi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2420888"/>
            <a:ext cx="685800" cy="685800"/>
          </a:xfrm>
          <a:prstGeom prst="rect">
            <a:avLst/>
          </a:prstGeom>
          <a:noFill/>
        </p:spPr>
      </p:pic>
      <p:pic>
        <p:nvPicPr>
          <p:cNvPr id="6153" name="Picture 9" descr="C:\Documents and Settings\usuario\Mis documentos\Isabel\animaciones en gif\letras y numeros en dados gif\x_ico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2420888"/>
            <a:ext cx="685800" cy="685800"/>
          </a:xfrm>
          <a:prstGeom prst="rect">
            <a:avLst/>
          </a:prstGeom>
          <a:noFill/>
        </p:spPr>
      </p:pic>
      <p:pic>
        <p:nvPicPr>
          <p:cNvPr id="6154" name="Picture 10" descr="C:\Documents and Settings\usuario\Mis documentos\Isabel\animaciones en gif\letras y numeros en dados gif\x_icol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2420888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2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2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2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20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200"/>
                            </p:stCondLst>
                            <p:childTnLst>
                              <p:par>
                                <p:cTn id="5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1.bp.blogspot.com/-CGxbYzLuC-Q/UGsf6vBR85I/AAAAAAAAAxE/HoJypv6ZgxE/s1600/Marco+fotos+de+cumplea%C3%B1os+conffetti+con+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059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ycH4bXcxD94/UTIVz1b6M-I/AAAAAAAALYg/8uPaXrEWPMc/s1600/cumplea%C3%B1os+blog+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268760"/>
            <a:ext cx="7153275" cy="5362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agensubir.infojardin.com/subir/images/rgh1253449296j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88230">
            <a:off x="3761858" y="824962"/>
            <a:ext cx="3763760" cy="2448272"/>
          </a:xfrm>
          <a:prstGeom prst="rect">
            <a:avLst/>
          </a:prstGeom>
          <a:noFill/>
        </p:spPr>
      </p:pic>
      <p:pic>
        <p:nvPicPr>
          <p:cNvPr id="5" name="Picture 4" descr="http://api.ning.com/files/M7-ZTbQuBuwzH1u7EAQTx8wGJaCfzQkKfV-ZJLDRg7Y6ZLJqZF*csJ*opZ1MxRgnyPrZD9l-5-PUNNKEvVIo2dhusBf*TcDi/FELIZCUMPL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924944"/>
            <a:ext cx="2801888" cy="2801888"/>
          </a:xfrm>
          <a:prstGeom prst="rect">
            <a:avLst/>
          </a:prstGeom>
          <a:noFill/>
        </p:spPr>
      </p:pic>
      <p:pic>
        <p:nvPicPr>
          <p:cNvPr id="12" name="Picture 2" descr="http://1.bp.blogspot.com/-8iMAvA36LHQ/UA-Y25Wri-I/AAAAAAAAOYs/QtEl5OyGxdk/s1600/1%2BHappy%2BBirthda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79309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 rot="21102273">
            <a:off x="511198" y="1004392"/>
            <a:ext cx="43877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 A N I E L  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15000">
    <p:zoom/>
    <p:sndAc>
      <p:stSnd>
        <p:snd r:embed="rId2" name="disney - cumpleaños feliz401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Llamada de nube"/>
          <p:cNvSpPr/>
          <p:nvPr/>
        </p:nvSpPr>
        <p:spPr>
          <a:xfrm>
            <a:off x="5724128" y="1988840"/>
            <a:ext cx="2880320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Hoy es mi cumple</a:t>
            </a:r>
          </a:p>
          <a:p>
            <a:pPr algn="ctr"/>
            <a:r>
              <a:rPr lang="es-ES" smtClean="0"/>
              <a:t>¿queréis tarta?</a:t>
            </a:r>
            <a:endParaRPr lang="es-ES" dirty="0"/>
          </a:p>
        </p:txBody>
      </p:sp>
      <p:pic>
        <p:nvPicPr>
          <p:cNvPr id="1026" name="Picture 2" descr="C:\Documents and Settings\usuario\Mis documentos\Isabel\animaciones en gif\bailarines gif\5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221088"/>
            <a:ext cx="1131106" cy="1336761"/>
          </a:xfrm>
          <a:prstGeom prst="rect">
            <a:avLst/>
          </a:prstGeom>
          <a:noFill/>
        </p:spPr>
      </p:pic>
      <p:pic>
        <p:nvPicPr>
          <p:cNvPr id="1027" name="Picture 3" descr="C:\Documents and Settings\usuario\Mis documentos\Isabel\animaciones en gif\cumpleaños\tarta-pocoyo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4243549" cy="318664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404664"/>
            <a:ext cx="83551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Daniel, solo te conozco por lo que tu abuela me comenta de ti, </a:t>
            </a:r>
          </a:p>
          <a:p>
            <a:pPr algn="ctr"/>
            <a: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espero verte pronto en persona , y darte unos besos ,</a:t>
            </a:r>
          </a:p>
          <a:p>
            <a:pPr algn="ctr"/>
            <a: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sigue siendo tan especial, siendo la alegría de tus padres</a:t>
            </a:r>
          </a:p>
          <a:p>
            <a:pPr algn="ctr"/>
            <a: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primos , tíos, abuelos , y todas las personas que te quieren.</a:t>
            </a:r>
            <a:endParaRPr lang="es-ES" sz="2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6 Imagen" descr="x5026_1369593286.jpg.pagespeed.ic.P8v1Rfnp3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4077072"/>
            <a:ext cx="798868" cy="1185321"/>
          </a:xfrm>
          <a:prstGeom prst="rect">
            <a:avLst/>
          </a:prstGeom>
        </p:spPr>
      </p:pic>
      <p:pic>
        <p:nvPicPr>
          <p:cNvPr id="8" name="7 Imagen" descr="Isabel 13 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950667"/>
            <a:ext cx="2621763" cy="1907333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39552" y="1988840"/>
            <a:ext cx="4937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7030A0"/>
                </a:solidFill>
              </a:rPr>
              <a:t>04 de enero de 2014</a:t>
            </a:r>
            <a:endParaRPr lang="es-ES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3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00"/>
                            </p:stCondLst>
                            <p:childTnLst>
                              <p:par>
                                <p:cTn id="26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8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600"/>
                            </p:stCondLst>
                            <p:childTnLst>
                              <p:par>
                                <p:cTn id="4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6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156</Words>
  <Application>Microsoft Office PowerPoint</Application>
  <PresentationFormat>Presentación en pantalla (4:3)</PresentationFormat>
  <Paragraphs>30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56</cp:revision>
  <dcterms:created xsi:type="dcterms:W3CDTF">2014-01-03T12:31:36Z</dcterms:created>
  <dcterms:modified xsi:type="dcterms:W3CDTF">2014-01-04T15:22:33Z</dcterms:modified>
</cp:coreProperties>
</file>