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qtYV26V02JB6Gf28bTL3A==" hashData="5Jr4/LUqWE++k2rX3QSZZIl5m0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9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98EF1-5857-41AB-AAA4-E781A293350D}" type="datetimeFigureOut">
              <a:rPr lang="es-ES" smtClean="0"/>
              <a:pPr/>
              <a:t>25/12/2016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6A322-8087-4FA2-A6F9-56697C6D0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1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764704"/>
            <a:ext cx="75608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rgbClr val="7030A0"/>
                </a:solidFill>
                <a:latin typeface="Georgia" pitchFamily="18" charset="0"/>
              </a:rPr>
              <a:t>Así es la Navidad, la alegría y la celebración alimentan este día. La alegría de un acontecimiento que se renueva cada año, el 25 de diciembre es la fiesta por excelencia, niños y adultos, un momento para la reflexión y la comprensión, y sobre todo, un encuentro de amor y felicidad para nosotros mismos y para el mundo entero. ¡Felices Fiestas!</a:t>
            </a:r>
          </a:p>
          <a:p>
            <a:pPr algn="ctr"/>
            <a:r>
              <a:rPr lang="es-ES" b="1" i="1" dirty="0" smtClean="0">
                <a:solidFill>
                  <a:srgbClr val="7030A0"/>
                </a:solidFill>
                <a:latin typeface="Georgia" pitchFamily="18" charset="0"/>
              </a:rPr>
              <a:t>I para ti mi amigo Colacho, un año más</a:t>
            </a:r>
          </a:p>
          <a:p>
            <a:pPr algn="ctr"/>
            <a:r>
              <a:rPr lang="es-ES" sz="3600" b="1" i="1" dirty="0" smtClean="0">
                <a:solidFill>
                  <a:srgbClr val="7030A0"/>
                </a:solidFill>
                <a:latin typeface="Georgia" pitchFamily="18" charset="0"/>
              </a:rPr>
              <a:t>FELIZ CUMPLEAÑOS</a:t>
            </a:r>
            <a:endParaRPr lang="es-ES" sz="3600" b="1" i="1" dirty="0">
              <a:solidFill>
                <a:srgbClr val="7030A0"/>
              </a:solidFill>
              <a:latin typeface="Georgia" pitchFamily="18" charset="0"/>
            </a:endParaRPr>
          </a:p>
        </p:txBody>
      </p:sp>
      <p:pic>
        <p:nvPicPr>
          <p:cNvPr id="1026" name="Picture 2" descr="Resultado de imagen de tarta de 58 cumpleaños en 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84984"/>
            <a:ext cx="3533775" cy="340995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55776" y="3429000"/>
            <a:ext cx="38445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i="1" dirty="0" smtClean="0">
                <a:solidFill>
                  <a:srgbClr val="7030A0"/>
                </a:solidFill>
              </a:rPr>
              <a:t>Brindo por que cada año que cumplas </a:t>
            </a:r>
          </a:p>
          <a:p>
            <a:pPr algn="ctr"/>
            <a:r>
              <a:rPr lang="es-ES" b="1" i="1" dirty="0" smtClean="0">
                <a:solidFill>
                  <a:srgbClr val="7030A0"/>
                </a:solidFill>
              </a:rPr>
              <a:t> sea mejor que el anterior, se feliz</a:t>
            </a:r>
            <a:endParaRPr lang="es-ES" b="1" i="1" dirty="0">
              <a:solidFill>
                <a:srgbClr val="7030A0"/>
              </a:solidFill>
            </a:endParaRPr>
          </a:p>
        </p:txBody>
      </p:sp>
      <p:pic>
        <p:nvPicPr>
          <p:cNvPr id="1030" name="Picture 6" descr="amista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29082">
            <a:off x="6014702" y="3951810"/>
            <a:ext cx="2713587" cy="1916832"/>
          </a:xfrm>
          <a:prstGeom prst="rect">
            <a:avLst/>
          </a:prstGeom>
          <a:noFill/>
        </p:spPr>
      </p:pic>
      <p:pic>
        <p:nvPicPr>
          <p:cNvPr id="1032" name="Picture 8" descr="s animados regalo cumpleano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941168"/>
            <a:ext cx="1333500" cy="1066801"/>
          </a:xfrm>
          <a:prstGeom prst="rect">
            <a:avLst/>
          </a:prstGeom>
          <a:noFill/>
        </p:spPr>
      </p:pic>
      <p:pic>
        <p:nvPicPr>
          <p:cNvPr id="8" name="7 Imagen" descr="Isabel 13 cop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5661248"/>
            <a:ext cx="1688012" cy="1434282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128</Words>
  <Application>Microsoft Office PowerPoint</Application>
  <PresentationFormat>Presentación en pantalla (4:3)</PresentationFormat>
  <Paragraphs>8</Paragraphs>
  <Slides>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Tema de Office</vt:lpstr>
      <vt:lpstr>Diseño predeterminado</vt:lpstr>
      <vt:lpstr>Diapositiva 1</vt:lpstr>
      <vt:lpstr>Diapositiva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12</cp:revision>
  <dcterms:created xsi:type="dcterms:W3CDTF">2016-12-17T10:38:41Z</dcterms:created>
  <dcterms:modified xsi:type="dcterms:W3CDTF">2016-12-25T17:01:11Z</dcterms:modified>
</cp:coreProperties>
</file>