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66" r:id="rId3"/>
    <p:sldId id="258" r:id="rId4"/>
    <p:sldId id="271" r:id="rId5"/>
    <p:sldId id="259" r:id="rId6"/>
    <p:sldId id="260" r:id="rId7"/>
    <p:sldId id="262" r:id="rId8"/>
    <p:sldId id="270" r:id="rId9"/>
    <p:sldId id="263" r:id="rId10"/>
    <p:sldId id="264" r:id="rId11"/>
    <p:sldId id="265" r:id="rId12"/>
    <p:sldId id="267" r:id="rId13"/>
    <p:sldId id="268" r:id="rId14"/>
    <p:sldId id="272" r:id="rId15"/>
  </p:sldIdLst>
  <p:sldSz cx="9144000" cy="5143500" type="screen16x9"/>
  <p:notesSz cx="6858000" cy="9144000"/>
  <p:embeddedFontLst>
    <p:embeddedFont>
      <p:font typeface="Brock Script" panose="020B0604020202020204"/>
      <p:regular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Harrington" panose="04040505050A02020702" pitchFamily="82" charset="0"/>
      <p:regular r:id="rId21"/>
    </p:embeddedFont>
    <p:embeddedFont>
      <p:font typeface="Kristen ITC" panose="03050502040202030202" pitchFamily="66" charset="0"/>
      <p:regular r:id="rId22"/>
    </p:embeddedFont>
    <p:embeddedFont>
      <p:font typeface="Magneto" panose="04030805050802020D02" pitchFamily="82" charset="0"/>
      <p:bold r:id="rId23"/>
    </p:embeddedFont>
    <p:embeddedFont>
      <p:font typeface="Rockwell Extra Bold" panose="02060903040505020403" pitchFamily="18" charset="0"/>
      <p:bold r:id="rId24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43C2A"/>
    <a:srgbClr val="766456"/>
    <a:srgbClr val="920000"/>
    <a:srgbClr val="5C0000"/>
    <a:srgbClr val="190A01"/>
    <a:srgbClr val="756337"/>
    <a:srgbClr val="6CCABA"/>
    <a:srgbClr val="67CF91"/>
    <a:srgbClr val="292723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730" y="7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8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9A3D4-4A0E-472D-B881-D72BACC6C5B8}" type="datetimeFigureOut">
              <a:rPr lang="es-ES" smtClean="0"/>
              <a:pPr/>
              <a:t>26/12/2021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9E8CB-FEB4-4760-84B1-369C417424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9A3D4-4A0E-472D-B881-D72BACC6C5B8}" type="datetimeFigureOut">
              <a:rPr lang="es-ES" smtClean="0"/>
              <a:pPr/>
              <a:t>26/12/2021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9E8CB-FEB4-4760-84B1-369C417424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9A3D4-4A0E-472D-B881-D72BACC6C5B8}" type="datetimeFigureOut">
              <a:rPr lang="es-ES" smtClean="0"/>
              <a:pPr/>
              <a:t>26/12/2021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9E8CB-FEB4-4760-84B1-369C417424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9A3D4-4A0E-472D-B881-D72BACC6C5B8}" type="datetimeFigureOut">
              <a:rPr lang="es-ES" smtClean="0"/>
              <a:pPr/>
              <a:t>26/12/2021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9E8CB-FEB4-4760-84B1-369C417424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9A3D4-4A0E-472D-B881-D72BACC6C5B8}" type="datetimeFigureOut">
              <a:rPr lang="es-ES" smtClean="0"/>
              <a:pPr/>
              <a:t>26/12/2021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9E8CB-FEB4-4760-84B1-369C417424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9A3D4-4A0E-472D-B881-D72BACC6C5B8}" type="datetimeFigureOut">
              <a:rPr lang="es-ES" smtClean="0"/>
              <a:pPr/>
              <a:t>26/12/2021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9E8CB-FEB4-4760-84B1-369C417424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9A3D4-4A0E-472D-B881-D72BACC6C5B8}" type="datetimeFigureOut">
              <a:rPr lang="es-ES" smtClean="0"/>
              <a:pPr/>
              <a:t>26/12/2021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9E8CB-FEB4-4760-84B1-369C417424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9A3D4-4A0E-472D-B881-D72BACC6C5B8}" type="datetimeFigureOut">
              <a:rPr lang="es-ES" smtClean="0"/>
              <a:pPr/>
              <a:t>26/12/2021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9E8CB-FEB4-4760-84B1-369C417424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9A3D4-4A0E-472D-B881-D72BACC6C5B8}" type="datetimeFigureOut">
              <a:rPr lang="es-ES" smtClean="0"/>
              <a:pPr/>
              <a:t>26/12/2021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9E8CB-FEB4-4760-84B1-369C417424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9A3D4-4A0E-472D-B881-D72BACC6C5B8}" type="datetimeFigureOut">
              <a:rPr lang="es-ES" smtClean="0"/>
              <a:pPr/>
              <a:t>26/12/2021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9E8CB-FEB4-4760-84B1-369C417424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9A3D4-4A0E-472D-B881-D72BACC6C5B8}" type="datetimeFigureOut">
              <a:rPr lang="es-ES" smtClean="0"/>
              <a:pPr/>
              <a:t>26/12/2021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9E8CB-FEB4-4760-84B1-369C417424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7D79A3D4-4A0E-472D-B881-D72BACC6C5B8}" type="datetimeFigureOut">
              <a:rPr lang="es-ES" smtClean="0"/>
              <a:pPr/>
              <a:t>26/12/2021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2579E8CB-FEB4-4760-84B1-369C41742416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4.png"/><Relationship Id="rId7" Type="http://schemas.openxmlformats.org/officeDocument/2006/relationships/image" Target="../media/image18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25.png"/><Relationship Id="rId4" Type="http://schemas.openxmlformats.org/officeDocument/2006/relationships/image" Target="../media/image1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1.png"/><Relationship Id="rId18" Type="http://schemas.openxmlformats.org/officeDocument/2006/relationships/image" Target="../media/image3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3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7.png"/><Relationship Id="rId11" Type="http://schemas.openxmlformats.org/officeDocument/2006/relationships/image" Target="../media/image3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6.png"/><Relationship Id="rId9" Type="http://schemas.openxmlformats.org/officeDocument/2006/relationships/image" Target="../media/image2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27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Ordenar"/>
          <p:cNvSpPr/>
          <p:nvPr/>
        </p:nvSpPr>
        <p:spPr>
          <a:xfrm>
            <a:off x="1714500" y="0"/>
            <a:ext cx="5786438" cy="5143500"/>
          </a:xfrm>
          <a:prstGeom prst="flowChartSor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7" name="6 Combinar"/>
          <p:cNvSpPr/>
          <p:nvPr/>
        </p:nvSpPr>
        <p:spPr>
          <a:xfrm flipV="1">
            <a:off x="0" y="2571750"/>
            <a:ext cx="4572000" cy="2571750"/>
          </a:xfrm>
          <a:prstGeom prst="flowChartMerg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8" name="7 Combinar"/>
          <p:cNvSpPr/>
          <p:nvPr/>
        </p:nvSpPr>
        <p:spPr>
          <a:xfrm flipV="1">
            <a:off x="4572000" y="2571750"/>
            <a:ext cx="4572000" cy="2571750"/>
          </a:xfrm>
          <a:prstGeom prst="flowChartMerg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9" name="8 Combinar"/>
          <p:cNvSpPr/>
          <p:nvPr/>
        </p:nvSpPr>
        <p:spPr>
          <a:xfrm>
            <a:off x="0" y="0"/>
            <a:ext cx="4572000" cy="2571750"/>
          </a:xfrm>
          <a:prstGeom prst="flowChartMerg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0" name="9 Combinar"/>
          <p:cNvSpPr/>
          <p:nvPr/>
        </p:nvSpPr>
        <p:spPr>
          <a:xfrm>
            <a:off x="4572000" y="0"/>
            <a:ext cx="4572000" cy="2571750"/>
          </a:xfrm>
          <a:prstGeom prst="flowChartMerg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1" name="10 Combinar"/>
          <p:cNvSpPr/>
          <p:nvPr/>
        </p:nvSpPr>
        <p:spPr>
          <a:xfrm rot="16200000" flipV="1">
            <a:off x="4286250" y="285750"/>
            <a:ext cx="5143500" cy="4572000"/>
          </a:xfrm>
          <a:prstGeom prst="flowChartMerg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2" name="11 Combinar"/>
          <p:cNvSpPr/>
          <p:nvPr/>
        </p:nvSpPr>
        <p:spPr>
          <a:xfrm rot="16200000">
            <a:off x="-285750" y="285750"/>
            <a:ext cx="5143500" cy="4572000"/>
          </a:xfrm>
          <a:prstGeom prst="flowChartMerg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pic>
        <p:nvPicPr>
          <p:cNvPr id="1027" name="Picture 3" descr="E:\PPS  EXCLUSIVOS\- ¡Felicidades Colacho! 2021\Imágenes\OI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425282"/>
          </a:xfrm>
          <a:prstGeom prst="rect">
            <a:avLst/>
          </a:prstGeom>
          <a:noFill/>
        </p:spPr>
      </p:pic>
      <p:pic>
        <p:nvPicPr>
          <p:cNvPr id="1028" name="Picture 4" descr="E:\PPS  EXCLUSIVOS\- ¡Felicidades Colacho! 2021\Imágenes\1 - jdv1274874593c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995686"/>
            <a:ext cx="2316163" cy="2786063"/>
          </a:xfrm>
          <a:prstGeom prst="rect">
            <a:avLst/>
          </a:prstGeom>
          <a:noFill/>
        </p:spPr>
      </p:pic>
      <p:pic>
        <p:nvPicPr>
          <p:cNvPr id="13315" name="Picture 3" descr="E:\PPS  EXCLUSIVOS\- ¡Felicidades Colacho! 2021\Imágenes\Imagen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79712" y="1851670"/>
            <a:ext cx="4718050" cy="1450975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545207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>
    <p:sndAc>
      <p:stSnd>
        <p:snd r:embed="rId2" name="En tu Cumpleaños   Francisco Gómez 'El Nuevo Rey de la Música Popular' [AUDIO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¡Felicidades Colacho! 2021\Imágenes\90c1aea3c1171eef232cf2009acd3ed2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1"/>
            <a:ext cx="9180513" cy="5159374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860032" y="1347614"/>
            <a:ext cx="38164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solidFill>
                  <a:srgbClr val="3028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Otro año que esta llegando a su fin en el calendario y en este día comienza un nuevo año para ti, amigo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4520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664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 EXCLUSIVOS\- ¡Felicidades Colacho! 2021\Imágenes\361998-commander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0187" cy="5126037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rot="21447941">
            <a:off x="5028533" y="1863458"/>
            <a:ext cx="3835730" cy="2064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Es difícil olvidar tu cumpleaños </a:t>
            </a:r>
            <a:r>
              <a:rPr lang="es-E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Colacho</a:t>
            </a:r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, al celebrarse en este </a:t>
            </a:r>
          </a:p>
          <a:p>
            <a:pPr algn="ctr"/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  día tan especial.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4520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E:\PPS  EXCLUSIVOS\- ¡Felicidades Colacho! 2021\Imágenes\b88c42acb01920d00554e86fed505a7b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E:\Imágenes\cumpleaños\3de8eab0bb7e85646aa63441872418f6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8478" y="-596602"/>
            <a:ext cx="4641754" cy="6027925"/>
          </a:xfrm>
          <a:prstGeom prst="rect">
            <a:avLst/>
          </a:prstGeom>
          <a:noFill/>
          <a:effectLst>
            <a:softEdge rad="1016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45207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7802466"/>
      </p:ext>
    </p:extLst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¡Felicidades Colacho! 2021\Imágenes\Spain_Coast_Sunrises_and_sunsets_Sea_Scenery_Playa_524392_1280x7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771550"/>
            <a:ext cx="475252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114B9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Es bonito poder celebrar y desearte un año mas que este sea el comienzo de un año sensacional para ti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4520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¡Felicidades Colacho! 2021\Imágenes\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038" y="1"/>
            <a:ext cx="9236076" cy="5153024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91680" y="1851670"/>
            <a:ext cx="604867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glow rad="63500">
                    <a:srgbClr val="0A2B5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Un año lleno de salud, amor, alegrías y felicidad que compartir con tus seres queridos y por supuesto con los amigos, en los que me incluyo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4520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¡Felicidades Colacho! 2021\Imágenes\6e273e90bfc52f893a1892d8e7b100a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71600" y="1419622"/>
            <a:ext cx="42484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solidFill>
                  <a:schemeClr val="bg2">
                    <a:lumMod val="90000"/>
                  </a:schemeClr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 pesar de los malos momentos que a veces nos toca vivir.</a:t>
            </a:r>
          </a:p>
          <a:p>
            <a:pPr algn="ctr"/>
            <a:r>
              <a:rPr lang="es-ES" sz="3200" dirty="0">
                <a:solidFill>
                  <a:schemeClr val="bg2">
                    <a:lumMod val="90000"/>
                  </a:schemeClr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Se siempre positivo  que mientras hay vida hay esperanza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4520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07956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3491880" y="2427734"/>
            <a:ext cx="2016224" cy="461665"/>
          </a:xfrm>
          <a:prstGeom prst="rect">
            <a:avLst/>
          </a:prstGeom>
          <a:noFill/>
          <a:effectLst>
            <a:glow rad="63500">
              <a:schemeClr val="bg2"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s-ES" sz="2400" b="1" dirty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Extra Bold" pitchFamily="18" charset="0"/>
              </a:rPr>
              <a:t>COLACHO</a:t>
            </a:r>
          </a:p>
        </p:txBody>
      </p:sp>
      <p:grpSp>
        <p:nvGrpSpPr>
          <p:cNvPr id="4" name="3 Grupo"/>
          <p:cNvGrpSpPr/>
          <p:nvPr/>
        </p:nvGrpSpPr>
        <p:grpSpPr>
          <a:xfrm>
            <a:off x="4067944" y="1635646"/>
            <a:ext cx="864096" cy="720080"/>
            <a:chOff x="2699792" y="0"/>
            <a:chExt cx="2972668" cy="2133600"/>
          </a:xfrm>
        </p:grpSpPr>
        <p:pic>
          <p:nvPicPr>
            <p:cNvPr id="5" name="Picture 13" descr="E:\Imágenes\abecedarios\3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211960" y="0"/>
              <a:ext cx="1460500" cy="1851670"/>
            </a:xfrm>
            <a:prstGeom prst="rect">
              <a:avLst/>
            </a:prstGeom>
            <a:noFill/>
          </p:spPr>
        </p:pic>
        <p:pic>
          <p:nvPicPr>
            <p:cNvPr id="6" name="Picture 14" descr="E:\Imágenes\abecedarios\6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699792" y="0"/>
              <a:ext cx="1524000" cy="2133600"/>
            </a:xfrm>
            <a:prstGeom prst="rect">
              <a:avLst/>
            </a:prstGeom>
            <a:noFill/>
          </p:spPr>
        </p:pic>
      </p:grpSp>
      <p:pic>
        <p:nvPicPr>
          <p:cNvPr id="8195" name="Picture 3" descr="E:\Imágenes\cumpleaños\felicidadesgc4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83768" y="3795887"/>
            <a:ext cx="4248472" cy="100811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45207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CCA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¡Felicidades Colacho! 2021\Imágenes\Birthday_Dragee_Template_greeting_card_597359_1280x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47664" y="1923678"/>
            <a:ext cx="5544616" cy="21341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1B454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Nunca pienses en los años que tienes, piensa en los momentos tan bonitos que has vivido y en todo lo bello que has logrado en tu vida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4520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¡Felicidades Colacho! 2021\Imágenes\Spain_Sea_Coast_El_4756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9552" y="267494"/>
            <a:ext cx="813690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ln>
                  <a:solidFill>
                    <a:srgbClr val="002060"/>
                  </a:solidFill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Te deseo un cumpleaños lleno de bonitas sorpresas,</a:t>
            </a:r>
          </a:p>
          <a:p>
            <a:pPr algn="ctr"/>
            <a:r>
              <a:rPr lang="es-ES" sz="3200" dirty="0">
                <a:ln>
                  <a:solidFill>
                    <a:srgbClr val="002060"/>
                  </a:solidFill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disfrutando de la compañía de tus seres queridos y   </a:t>
            </a:r>
          </a:p>
          <a:p>
            <a:pPr algn="ctr"/>
            <a:r>
              <a:rPr lang="es-ES" sz="3200" dirty="0">
                <a:ln>
                  <a:solidFill>
                    <a:srgbClr val="002060"/>
                  </a:solidFill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   con el cariño de los amigos virtuales </a:t>
            </a:r>
          </a:p>
          <a:p>
            <a:pPr algn="ctr"/>
            <a:r>
              <a:rPr lang="es-ES" sz="3200" dirty="0">
                <a:ln>
                  <a:solidFill>
                    <a:srgbClr val="002060"/>
                  </a:solidFill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en la distancia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4520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PPS  EXCLUSIVOS\- ¡Felicidades Colacho! 2021\Imágenes\oNwN-4bs-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8" y="3175"/>
            <a:ext cx="9113837" cy="51371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rot="21399593">
            <a:off x="463814" y="375430"/>
            <a:ext cx="43257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Espero y deseo poder </a:t>
            </a:r>
          </a:p>
          <a:p>
            <a:pPr algn="ctr"/>
            <a:r>
              <a:rPr lang="es-E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seguir disfrutando de tu </a:t>
            </a:r>
          </a:p>
          <a:p>
            <a:pPr algn="ctr"/>
            <a:r>
              <a:rPr lang="es-E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amistad por muchos, </a:t>
            </a:r>
          </a:p>
          <a:p>
            <a:pPr algn="ctr"/>
            <a:r>
              <a:rPr lang="es-E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muchos, muchos </a:t>
            </a:r>
          </a:p>
          <a:p>
            <a:pPr algn="ctr"/>
            <a:r>
              <a:rPr lang="es-E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  años mas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4520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E:\PPS  EXCLUSIVOS\- ¡Felicidades Colacho! 2021\Imágenes\torta-de-cumple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195736" y="3291830"/>
            <a:ext cx="47525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7200" b="1" dirty="0" err="1">
                <a:solidFill>
                  <a:srgbClr val="190A0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gneto" pitchFamily="82" charset="0"/>
              </a:rPr>
              <a:t>Colacho</a:t>
            </a:r>
            <a:endParaRPr lang="es-ES" sz="7200" b="1" dirty="0">
              <a:solidFill>
                <a:srgbClr val="190A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gneto" pitchFamily="8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491880" y="2643758"/>
            <a:ext cx="138371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400" dirty="0">
                <a:solidFill>
                  <a:srgbClr val="190A01"/>
                </a:solidFill>
                <a:latin typeface="Magneto" pitchFamily="82" charset="0"/>
              </a:rPr>
              <a:t>63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4520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3C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E:\PPS  EXCLUSIVOS\- ¡Felicidades Colacho! 2021\Imágenes\decoracion-para-cumpleanos-numero-30-hombre-21-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8" y="0"/>
            <a:ext cx="9174163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03848" y="411510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Diciembre 2021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275856" y="1059582"/>
            <a:ext cx="27927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err="1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Música:En</a:t>
            </a:r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tu </a:t>
            </a:r>
          </a:p>
          <a:p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Cumpleaños</a:t>
            </a:r>
          </a:p>
          <a:p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Francisco Gómez</a:t>
            </a:r>
          </a:p>
        </p:txBody>
      </p:sp>
      <p:grpSp>
        <p:nvGrpSpPr>
          <p:cNvPr id="12" name="19 Grupo"/>
          <p:cNvGrpSpPr/>
          <p:nvPr/>
        </p:nvGrpSpPr>
        <p:grpSpPr>
          <a:xfrm>
            <a:off x="7812360" y="2931790"/>
            <a:ext cx="1152128" cy="1808912"/>
            <a:chOff x="3000235" y="2847045"/>
            <a:chExt cx="1278059" cy="1429694"/>
          </a:xfrm>
        </p:grpSpPr>
        <p:sp>
          <p:nvSpPr>
            <p:cNvPr id="13" name="20 CuadroTexto"/>
            <p:cNvSpPr txBox="1"/>
            <p:nvPr/>
          </p:nvSpPr>
          <p:spPr>
            <a:xfrm>
              <a:off x="3000235" y="3795394"/>
              <a:ext cx="1278059" cy="48134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b="1" dirty="0">
                  <a:blipFill>
                    <a:blip r:embed="rId4"/>
                    <a:stretch>
                      <a:fillRect/>
                    </a:stretch>
                  </a:blipFill>
                  <a:effectLst>
                    <a:glow rad="63500">
                      <a:srgbClr val="C6605E">
                        <a:alpha val="40000"/>
                      </a:srgb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itchFamily="2" charset="0"/>
                </a:rPr>
                <a:t>Margarita</a:t>
              </a:r>
            </a:p>
          </p:txBody>
        </p:sp>
        <p:pic>
          <p:nvPicPr>
            <p:cNvPr id="14" name="Picture 9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80114" y="2847045"/>
              <a:ext cx="967548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9 Triángulo rectángulo"/>
          <p:cNvSpPr/>
          <p:nvPr/>
        </p:nvSpPr>
        <p:spPr>
          <a:xfrm flipV="1">
            <a:off x="39923" y="0"/>
            <a:ext cx="9174760" cy="5143500"/>
          </a:xfrm>
          <a:prstGeom prst="rtTriangle">
            <a:avLst/>
          </a:prstGeom>
          <a:solidFill>
            <a:srgbClr val="7563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Triángulo rectángulo"/>
          <p:cNvSpPr/>
          <p:nvPr/>
        </p:nvSpPr>
        <p:spPr>
          <a:xfrm flipH="1">
            <a:off x="39923" y="0"/>
            <a:ext cx="9174760" cy="5143500"/>
          </a:xfrm>
          <a:prstGeom prst="rtTriangle">
            <a:avLst/>
          </a:prstGeom>
          <a:solidFill>
            <a:srgbClr val="7563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Triángulo rectángulo"/>
          <p:cNvSpPr/>
          <p:nvPr/>
        </p:nvSpPr>
        <p:spPr>
          <a:xfrm flipV="1">
            <a:off x="15875" y="0"/>
            <a:ext cx="9213162" cy="5143500"/>
          </a:xfrm>
          <a:prstGeom prst="rtTriangl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Triángulo rectángulo"/>
          <p:cNvSpPr/>
          <p:nvPr/>
        </p:nvSpPr>
        <p:spPr>
          <a:xfrm flipH="1">
            <a:off x="15875" y="0"/>
            <a:ext cx="9213162" cy="5143500"/>
          </a:xfrm>
          <a:prstGeom prst="rtTriangl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 flipV="1">
            <a:off x="85037" y="6392"/>
            <a:ext cx="9144000" cy="5143500"/>
          </a:xfrm>
          <a:prstGeom prst="rtTriangle">
            <a:avLst/>
          </a:prstGeom>
          <a:solidFill>
            <a:srgbClr val="FFAB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Triángulo rectángulo"/>
          <p:cNvSpPr/>
          <p:nvPr/>
        </p:nvSpPr>
        <p:spPr>
          <a:xfrm flipH="1">
            <a:off x="85037" y="7839"/>
            <a:ext cx="9144000" cy="5143500"/>
          </a:xfrm>
          <a:prstGeom prst="rtTriangle">
            <a:avLst/>
          </a:prstGeom>
          <a:solidFill>
            <a:srgbClr val="FFAB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70683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2" presetClass="entr" presetSubtype="0" fill="hold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 animBg="1"/>
      <p:bldP spid="11" grpId="0" animBg="1"/>
      <p:bldP spid="8" grpId="0" animBg="1"/>
      <p:bldP spid="9" grpId="0" animBg="1"/>
      <p:bldP spid="6" grpId="0" animBg="1"/>
      <p:bldP spid="7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86AA0294-36A6-4B4B-994D-D0E9FAD17283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57450"/>
            <a:ext cx="228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4">
            <a:extLst>
              <a:ext uri="{FF2B5EF4-FFF2-40B4-BE49-F238E27FC236}">
                <a16:creationId xmlns:a16="http://schemas.microsoft.com/office/drawing/2014/main" id="{77969D2D-30CB-454D-83FC-8959F3558D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es-ES" altLang="es-ES" sz="1350"/>
          </a:p>
        </p:txBody>
      </p:sp>
      <p:sp>
        <p:nvSpPr>
          <p:cNvPr id="2052" name="Rectangle 5">
            <a:extLst>
              <a:ext uri="{FF2B5EF4-FFF2-40B4-BE49-F238E27FC236}">
                <a16:creationId xmlns:a16="http://schemas.microsoft.com/office/drawing/2014/main" id="{A6255939-2486-4739-AF25-B5525DB3FD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s-ES" altLang="es-ES" sz="1350"/>
          </a:p>
        </p:txBody>
      </p:sp>
      <p:pic>
        <p:nvPicPr>
          <p:cNvPr id="2053" name="Picture 7">
            <a:hlinkClick r:id="rId5"/>
            <a:extLst>
              <a:ext uri="{FF2B5EF4-FFF2-40B4-BE49-F238E27FC236}">
                <a16:creationId xmlns:a16="http://schemas.microsoft.com/office/drawing/2014/main" id="{D481F271-D6B8-4CC1-B8FC-4AF85A7409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Text Box 8">
            <a:extLst>
              <a:ext uri="{FF2B5EF4-FFF2-40B4-BE49-F238E27FC236}">
                <a16:creationId xmlns:a16="http://schemas.microsoft.com/office/drawing/2014/main" id="{C7A1415F-3326-4393-90F6-0759180510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050" y="1428750"/>
            <a:ext cx="840105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4500" b="1">
                <a:latin typeface="Kristen ITC" panose="03050502040202030202" pitchFamily="66" charset="0"/>
              </a:rPr>
              <a:t>¿Te ha gustado?</a:t>
            </a:r>
            <a:r>
              <a:rPr lang="es-ES" altLang="es-ES" sz="3600">
                <a:latin typeface="Kristen ITC" panose="03050502040202030202" pitchFamily="66" charset="0"/>
              </a:rPr>
              <a:t> </a:t>
            </a:r>
            <a:br>
              <a:rPr lang="es-ES" altLang="es-ES" sz="3600">
                <a:latin typeface="Kristen ITC" panose="03050502040202030202" pitchFamily="66" charset="0"/>
              </a:rPr>
            </a:br>
            <a:r>
              <a:rPr lang="es-ES" altLang="es-ES" sz="3300">
                <a:latin typeface="Kristen ITC" panose="03050502040202030202" pitchFamily="66" charset="0"/>
              </a:rPr>
              <a:t>Puedes ver más entrando </a:t>
            </a:r>
            <a:br>
              <a:rPr lang="es-ES" altLang="es-ES" sz="3300">
                <a:latin typeface="Kristen ITC" panose="03050502040202030202" pitchFamily="66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5" name="Text Box 11">
            <a:extLst>
              <a:ext uri="{FF2B5EF4-FFF2-40B4-BE49-F238E27FC236}">
                <a16:creationId xmlns:a16="http://schemas.microsoft.com/office/drawing/2014/main" id="{1E066026-E2E7-457E-BB7D-1234743453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ES" sz="1350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ES" sz="1350" b="1">
              <a:solidFill>
                <a:srgbClr val="0066FF"/>
              </a:solidFill>
            </a:endParaRPr>
          </a:p>
        </p:txBody>
      </p:sp>
      <p:pic>
        <p:nvPicPr>
          <p:cNvPr id="2056" name="Picture 10">
            <a:hlinkClick r:id="rId7"/>
            <a:extLst>
              <a:ext uri="{FF2B5EF4-FFF2-40B4-BE49-F238E27FC236}">
                <a16:creationId xmlns:a16="http://schemas.microsoft.com/office/drawing/2014/main" id="{301BFE92-879E-4B60-B178-196DA457D6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7">
            <a:extLst>
              <a:ext uri="{FF2B5EF4-FFF2-40B4-BE49-F238E27FC236}">
                <a16:creationId xmlns:a16="http://schemas.microsoft.com/office/drawing/2014/main" id="{5FE4448F-BF96-453A-96F6-2380679E93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1">
            <a:hlinkClick r:id="rId10"/>
            <a:extLst>
              <a:ext uri="{FF2B5EF4-FFF2-40B4-BE49-F238E27FC236}">
                <a16:creationId xmlns:a16="http://schemas.microsoft.com/office/drawing/2014/main" id="{0044D28B-5077-4C90-B080-96111EC971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400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2">
            <a:hlinkClick r:id="rId12"/>
            <a:extLst>
              <a:ext uri="{FF2B5EF4-FFF2-40B4-BE49-F238E27FC236}">
                <a16:creationId xmlns:a16="http://schemas.microsoft.com/office/drawing/2014/main" id="{5C6D74BB-6351-4B51-B6AC-B2E1B23C1C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400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3">
            <a:hlinkClick r:id="rId14"/>
            <a:extLst>
              <a:ext uri="{FF2B5EF4-FFF2-40B4-BE49-F238E27FC236}">
                <a16:creationId xmlns:a16="http://schemas.microsoft.com/office/drawing/2014/main" id="{878D9A57-90F5-442C-BD59-433BB5FB3F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400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24">
            <a:hlinkClick r:id="rId16"/>
            <a:extLst>
              <a:ext uri="{FF2B5EF4-FFF2-40B4-BE49-F238E27FC236}">
                <a16:creationId xmlns:a16="http://schemas.microsoft.com/office/drawing/2014/main" id="{4D5A40AA-6F0F-4683-8C6C-FC963635C5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00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2" name="Text Box 26">
            <a:extLst>
              <a:ext uri="{FF2B5EF4-FFF2-40B4-BE49-F238E27FC236}">
                <a16:creationId xmlns:a16="http://schemas.microsoft.com/office/drawing/2014/main" id="{704EEE9A-5E6D-4E92-A72C-A3DC96F538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857750"/>
            <a:ext cx="9144000" cy="300082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1350" b="1">
                <a:solidFill>
                  <a:srgbClr val="40F903"/>
                </a:solidFill>
                <a:latin typeface="Kristen ITC" panose="03050502040202030202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6D912C93-DCC4-4B12-8379-53801CCD4B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043488" y="470297"/>
            <a:ext cx="361950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017211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420</TotalTime>
  <Words>236</Words>
  <Application>Microsoft Office PowerPoint</Application>
  <PresentationFormat>Presentación en pantalla (16:9)</PresentationFormat>
  <Paragraphs>28</Paragraphs>
  <Slides>14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2" baseType="lpstr">
      <vt:lpstr>Arial</vt:lpstr>
      <vt:lpstr>Brock Script</vt:lpstr>
      <vt:lpstr>Calibri</vt:lpstr>
      <vt:lpstr>Magneto</vt:lpstr>
      <vt:lpstr>Harrington</vt:lpstr>
      <vt:lpstr>Rockwell Extra Bold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colacho</cp:lastModifiedBy>
  <cp:revision>47</cp:revision>
  <dcterms:created xsi:type="dcterms:W3CDTF">2021-12-24T00:44:35Z</dcterms:created>
  <dcterms:modified xsi:type="dcterms:W3CDTF">2021-12-26T08:53:30Z</dcterms:modified>
</cp:coreProperties>
</file>