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4" r:id="rId6"/>
    <p:sldId id="268" r:id="rId7"/>
    <p:sldId id="260" r:id="rId8"/>
    <p:sldId id="261" r:id="rId9"/>
    <p:sldId id="262" r:id="rId10"/>
    <p:sldId id="263" r:id="rId11"/>
    <p:sldId id="265" r:id="rId12"/>
    <p:sldId id="266" r:id="rId13"/>
    <p:sldId id="267" r:id="rId14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ChopinScript" panose="00000400000000000000" pitchFamily="2" charset="0"/>
      <p:regular r:id="rId19"/>
    </p:embeddedFont>
    <p:embeddedFont>
      <p:font typeface="Harrington" panose="04040505050A02020702" pitchFamily="82" charset="0"/>
      <p:regular r:id="rId20"/>
    </p:embeddedFont>
    <p:embeddedFont>
      <p:font typeface="Kristen ITC" panose="03050502040202030202" pitchFamily="66" charset="0"/>
      <p:regular r:id="rId21"/>
    </p:embeddedFont>
    <p:embeddedFont>
      <p:font typeface="Mistletoe" panose="00000500000000000000" pitchFamily="2" charset="0"/>
      <p:regular r:id="rId2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OYgvQvfgrO9u4Fw1IjE3w==" hashData="RUDWcqPYfwn889v44oM7dux9o7OfRVQN4mAC5+9qtaQkt23PkEGEQx9P00Za2Uo3MkEHV90ubZ6XH5oHEl1bh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59E"/>
    <a:srgbClr val="21C5FF"/>
    <a:srgbClr val="C5B197"/>
    <a:srgbClr val="6E97C8"/>
    <a:srgbClr val="5E8BC2"/>
    <a:srgbClr val="4476B2"/>
    <a:srgbClr val="0000CC"/>
    <a:srgbClr val="0066CC"/>
    <a:srgbClr val="8000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755" autoAdjust="0"/>
    <p:restoredTop sz="94660"/>
  </p:normalViewPr>
  <p:slideViewPr>
    <p:cSldViewPr>
      <p:cViewPr varScale="1">
        <p:scale>
          <a:sx n="52" d="100"/>
          <a:sy n="52" d="100"/>
        </p:scale>
        <p:origin x="84" y="12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font" Target="fonts/font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C2FA9-8D64-45A6-8CE1-68760535A6D9}" type="datetimeFigureOut">
              <a:rPr lang="es-ES" smtClean="0"/>
              <a:t>25/12/2023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B94E8-561B-4393-A148-AB2009510CB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C2FA9-8D64-45A6-8CE1-68760535A6D9}" type="datetimeFigureOut">
              <a:rPr lang="es-ES" smtClean="0"/>
              <a:t>25/12/2023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B94E8-561B-4393-A148-AB2009510CB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C2FA9-8D64-45A6-8CE1-68760535A6D9}" type="datetimeFigureOut">
              <a:rPr lang="es-ES" smtClean="0"/>
              <a:t>25/12/2023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B94E8-561B-4393-A148-AB2009510CB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C2FA9-8D64-45A6-8CE1-68760535A6D9}" type="datetimeFigureOut">
              <a:rPr lang="es-ES" smtClean="0"/>
              <a:t>25/12/2023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B94E8-561B-4393-A148-AB2009510CB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C2FA9-8D64-45A6-8CE1-68760535A6D9}" type="datetimeFigureOut">
              <a:rPr lang="es-ES" smtClean="0"/>
              <a:t>25/12/2023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B94E8-561B-4393-A148-AB2009510CB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C2FA9-8D64-45A6-8CE1-68760535A6D9}" type="datetimeFigureOut">
              <a:rPr lang="es-ES" smtClean="0"/>
              <a:t>25/12/2023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B94E8-561B-4393-A148-AB2009510CB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C2FA9-8D64-45A6-8CE1-68760535A6D9}" type="datetimeFigureOut">
              <a:rPr lang="es-ES" smtClean="0"/>
              <a:t>25/12/2023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B94E8-561B-4393-A148-AB2009510CB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C2FA9-8D64-45A6-8CE1-68760535A6D9}" type="datetimeFigureOut">
              <a:rPr lang="es-ES" smtClean="0"/>
              <a:t>25/12/2023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B94E8-561B-4393-A148-AB2009510CB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C2FA9-8D64-45A6-8CE1-68760535A6D9}" type="datetimeFigureOut">
              <a:rPr lang="es-ES" smtClean="0"/>
              <a:t>25/12/2023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B94E8-561B-4393-A148-AB2009510CB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C2FA9-8D64-45A6-8CE1-68760535A6D9}" type="datetimeFigureOut">
              <a:rPr lang="es-ES" smtClean="0"/>
              <a:t>25/12/2023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B94E8-561B-4393-A148-AB2009510CB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C2FA9-8D64-45A6-8CE1-68760535A6D9}" type="datetimeFigureOut">
              <a:rPr lang="es-ES" smtClean="0"/>
              <a:t>25/12/2023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B94E8-561B-4393-A148-AB2009510CB2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C2FA9-8D64-45A6-8CE1-68760535A6D9}" type="datetimeFigureOut">
              <a:rPr lang="es-ES" smtClean="0"/>
              <a:t>25/12/2023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4B94E8-561B-4393-A148-AB2009510CB2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1.png"/><Relationship Id="rId18" Type="http://schemas.openxmlformats.org/officeDocument/2006/relationships/image" Target="../media/image2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7.png"/><Relationship Id="rId11" Type="http://schemas.openxmlformats.org/officeDocument/2006/relationships/image" Target="../media/image2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6.png"/><Relationship Id="rId9" Type="http://schemas.openxmlformats.org/officeDocument/2006/relationships/image" Target="../media/image1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¡Felicidades Colacho!\Imágenes\33f455ed0fa6853ceb6712e3da7378746e34caec_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675238" y="1851670"/>
            <a:ext cx="405700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>
                <a:ln>
                  <a:solidFill>
                    <a:srgbClr val="CC99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Mistletoe" pitchFamily="2" charset="0"/>
              </a:rPr>
              <a:t>¡¡</a:t>
            </a:r>
            <a:r>
              <a:rPr lang="es-ES" sz="4400" dirty="0" err="1">
                <a:ln>
                  <a:solidFill>
                    <a:srgbClr val="CC99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Mistletoe" pitchFamily="2" charset="0"/>
              </a:rPr>
              <a:t>FELICIDADes</a:t>
            </a:r>
            <a:r>
              <a:rPr lang="es-ES" sz="4400" dirty="0">
                <a:ln>
                  <a:solidFill>
                    <a:srgbClr val="CC99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Mistletoe" pitchFamily="2" charset="0"/>
              </a:rPr>
              <a:t> COLACHO!!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3000">
        <p14:vortex dir="r"/>
        <p:sndAc>
          <p:stSnd>
            <p:snd r:embed="rId2" name="Elvis Presley   .wav"/>
          </p:stSnd>
        </p:sndAc>
      </p:transition>
    </mc:Choice>
    <mc:Fallback>
      <p:transition spd="slow" advClick="0" advTm="13000">
        <p:fade/>
        <p:sndAc>
          <p:stSnd>
            <p:snd r:embed="rId2" name="Elvis Presley  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¡Felicidades Colacho!\Imágenes\Paisajes-de-Playas-en-HD-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339502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nuevo, otro año mas, tengo el placer de poder felicitarte en este día tan especial </a:t>
            </a:r>
            <a:r>
              <a:rPr lang="es-ES" sz="3200" dirty="0" err="1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Colacho</a:t>
            </a:r>
            <a:endParaRPr lang="es-ES" sz="3200" dirty="0">
              <a:ln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5000">
        <p14:ripple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¡Felicidades Colacho!\Imágenes\Vacaciones_en_las_Islas_Canari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2787774"/>
            <a:ext cx="828092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rgbClr val="00206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veces es difícil tan solo con palabras, poder expresar todo lo que se siente , cuando se trata de felicitar a una persona y un amigo como tu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7000">
        <p14:switch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¡Felicidades Colacho!\Imágenes\LV_20121107_LV_FOTOS_D_54354265351-992x558@LaVanguardia-We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3147814"/>
            <a:ext cx="8064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glow rad="101600">
                    <a:schemeClr val="accent3">
                      <a:lumMod val="5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Únicamente se me ocurre desearte, que se cumpla todo aquello que anhelas y que siempre, siempre seas muy feliz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5000">
        <p14:prism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1" name="Picture 9" descr="E:\PPS  EXCLUSIVOS\- ¡Felicidades Colacho!\Imágenes\vector-celebrations-background-with-gold-balloons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30163"/>
            <a:ext cx="9167813" cy="5205413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915816" y="3435846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ln>
                  <a:solidFill>
                    <a:srgbClr val="C5B197"/>
                  </a:solidFill>
                </a:ln>
                <a:solidFill>
                  <a:schemeClr val="bg2">
                    <a:lumMod val="90000"/>
                  </a:schemeClr>
                </a:solidFill>
                <a:latin typeface="Mistletoe" pitchFamily="2" charset="0"/>
              </a:rPr>
              <a:t>¡FELICIDADES COLACHO!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923928" y="2787774"/>
            <a:ext cx="7521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dirty="0">
                <a:ln>
                  <a:solidFill>
                    <a:srgbClr val="C5B197"/>
                  </a:solidFill>
                </a:ln>
                <a:solidFill>
                  <a:schemeClr val="bg2">
                    <a:lumMod val="90000"/>
                  </a:schemeClr>
                </a:solidFill>
                <a:latin typeface="Mistletoe" pitchFamily="2" charset="0"/>
              </a:rPr>
              <a:t>65</a:t>
            </a:r>
          </a:p>
        </p:txBody>
      </p:sp>
      <p:sp>
        <p:nvSpPr>
          <p:cNvPr id="28676" name="AutoShape 4" descr="data:image/png;base64,iVBORw0KGgoAAAANSUhEUgAAAKgAAACcCAYAAADroOAPAAAAAXNSR0IArs4c6QAAIABJREFUeF7svQeYHOWV7/2r2DlOT84jjcIoJ5CEECBEMGCyMdjGBrMGY4ONbbzruI7YXnvX3nVaBwzYBGOSyWByVkAB5TQ555nOXd0V7vfW4F3f+4V7n+eCLtpPxSOJ0bSqpqt+fd4T/ue8EseP43fgPXwHpPfwz3b8Rzt+BzgO6HEI3tN34Dig7+nHc/yHOw7ocQbe03fgOKDv6cdz/Ic7DuhxBt7Td+A4oO/px3P8hzsO6HEG3tN34Dig7+nHc/yHOw7ocQbe03fgOKDv6cdz/Ic7DuhxBt7Td+A4oP+bj2dw0PGPGNO6rsqyOFWFN1xKJMhLkmT+b576+D+H47V4QYHjOAogAHOhymQyifHx8TLDyOiZjOHz+/0lx9GcdDrlMQxLlz26bVu2nM45vqmMGS9aSkS2rAg4uu5RMl6/Z8qn+yY0D+mK8rJxSfPngl5PVvFQ9BUplZdTlCSpeJzA//kd+P+NBXUcRwesv7klnmQSz/1/uuvygaH+xvHh0XjJLPoLuUxkZGQ4OjE5HjRKRW8ikZAWL16cqamry4wOT4Y6u3uC0+mMmssW1MlkQS1JYU8kWqFXVJRbwWDIVjW5pGlqIej35n1+b9arqxlZVad8upbUPXra6/UlfT5ffzgcHfJ5PFOxMn8m6PMU4mXRvCfgzahBCgkwgJIkSc7//BH+137Ff2lAHcfxT+SJGdlc5Y6du0/915/+5NymhvqxW77/nZ8Ew77Qj//pZ1/89S9+tyTsD6udHYej8XjU0lRZs0oFSZItFNnB5/NRXV2JJKtomoei6VAwLGpqaoklamlsXUi8ogavx08ikSAci6KqMl6fjpHLkk6nKeTyDA4OZ9LpbD6bM3LTqVypkLeMZDpZKBjFQijszyeisVQg5JluaWwYVzUmYhWx9lhZZKQiER70eb3TDREykiSV/mvj+H9/d8ckoI7juP6ecFEkSXKtouM4nlSKQLJAzMastC2pxbKc2ZbtzDYtqyqVSVV/5zvfbtq0dZP0+S98dur66z9a09s1jlOw6Ovp519+9E9s2fwGs5obqKyIo2uyC1pLUz22bdPfP8DI2AQT40myOYPKijoCkTgTqSyBSIR4PEF9YxPhcJhg0E9DQx2appGIl7new47tu9myZRuWLeMJhKivayRRVU0kFnUhnh4fywf8nnwhn3XKK+NZWSEXioUmolH/UCTi7Wiur3nRkYsDHpuUJ6hma0OhfDfYzZJU+K8M7TEFqPAVX928e0n/wEhbJFJWDITLSii26vX5nKA/oqk+XyU2C3K54pJM1ogWjVLccohUVsbVsYkUb2x6jXg8TmVlBbIq4fOqxIJeqioS/PHuu/jWP34Dj65xyvp1nHP2RubMnk1FIuGCZpk2Nirj41N0d/UzOZFmZGwU07YpFA0OHjrCyPgYxWKRQiGHx6vj1XRCwSizZs1FQiWeqKK5ZTZNrc3oHhWP10vOKCA74PVoYDvC/2U6OcnE5CRFs+gkyqP5RHksHQroQ0111eN2MfOyrur7HLOUK5XymuzVpmSVTKpQMB1dz1qOk0kbRubUpibh59rHOrzHFKDbt++b/aWvfPunFkqL1xvSZ89pM7OWqXk9PjkUjuqhcNSnad5gyXIU25JBlqmpqcG0wev1zoDj8aB7PUSjEcriPnQNnn/uLwz299NYX8epp5yCV1NxSiKGsRkZHiabzZJJ57BtKBo2lgWSrLt/n8smGRgYoKe3n0KpSNDnJVEeR5Kgvb0DVfJgOzKK7EPRPSRTKXJmFs0j4fNrVCQqXavrWDaFXI6B/iFUVaV59myWLF2Kgy3eBvV1VRw5tJeOw3scj64kVdVKV8RjhbHJ6YKs6Ukr6B/RI8HDLXPnvdVSXdvevv3AdK812f/Nyy47poOxYwrQnp7p2LXXf/a2bdt3bUhnjLDPH0QPhVA0HX8gSCQSIxiI4guECAYjiO97PD7iiXKam5sJRcJEo1H8QQ2vV7gFYFtQLBUI+r2USja2aRIO6mgSJFNZpqfG3CU4l85gmiZFU/gVMqqiUygUUCSHqopK11AVigV0TcGySuRyGQyjxNRYCsOwmD9vMZ6An0MdB7nrntvp7D+M5JiEfCH8Xq/7AbJNC9ty6OjowkElEAi6rsAnrv8ETU31TE+NUDSS6JrFwvmtxCIhGmrrKCkw5sDB/ime+MuzvV0dXd3P3vdg14+//rWv3HjNBYPHshU9pgB1HEf94j/88Iv//MN/+4bqCXpMoyRoAUUGRQNNR5J0kBRkWUNWNNc3DIajlJUnCAQC+INBd5kvKytzLWltfZ0bCIVCIUKBICJu9vpUrGLJPa2mqagyqKqEooAtgWPjWlHDsNFlmWQyiWHkcbCwLINgwE8o4HOBDvkjeHSV4eEku/fu4XDHQcanhukebMfIp1m5aDkP3v+Qe/2Kigrq6xvZsWMH6akMqVSGpctX8c///M9YjsXd99yOaWZYf9Jymhsq8OseDu7r4rnXtrFraIT+ZJaaljl0HWmfticndt/323/7+EWnL+o4DuhRugMC0Ms/dMP3Hn74qRvMEj7LNFE8qgiQ3EAGywERPwlYJfFLnkksKaqb8ZU9fhdGYa1iZXHKEpXYqpfyiho3Qvd5vK6FraysJBaOEAoH8Hg0dF1F02euI9ZbWVZAltAUHVmW0MWXiricjaqBkc+Rz6bRZIXhgUGmJibp6GgnZ6QZHBlA1RWy+Qz1dXUsmNNGU0Mzvb29PPn0U66bsXjBQn77m9/Q1dFNdU09ixYvZeWJJ7B4cRtf/9rNnLR2CcmxPjoOH2FJ2xrufehZUlqAuSesZ3AqQ3pwyIjHAq8+fO9vPrq+LTB0lB7Pu3KZY82CahdcePUtL7/yxtXJqWTC7w+Ry00iYSNJiogxkFGQFA+OI2HbjpseQhZw2SCp4Ii37CCpKo54rTeMLxDD6/URDkUJBCIuxMLCCosrUkexsqj7tbC+oUgUn9ePrGr4fJJwUymWbDLZSbp7DtHd1c746DCpyQny2QyKsKpGliVL5tDYVMOCRW3U1NQRK6vEKJhk0yaJRITD7f189KMfomQW+NXP/42XnnmGBx94AH8ghOUonHv+BWza9Drz5zcTDsi8/NwjRPxhvvGVf+LKa25i9ZmX0DWW5cD+DuRwKHP62uW/+Zdbbvru4kZp6l0h5yid9FgDVLnokqu+/OSTT99cNOyILMB0CshuAUh8JQ55BjwUHEmesXru30kz7oCwsPJf37aA1wOqxw16JEnDRkGRPei6F1XTicXK0D0+/OEIkXicSDRBMBBG1T0ix+U6sR4PpLLjRGM+KivKqC6P01RXj1XMMj0+SCwM3d17aJvfzEBfP6es30hfzyQ9/ZO8+OoOKuuaePjRxynZBl3t+1i3egVXfvAibvz0J4lFYmSNIhXVDRTNEmtPWM7Oba/T27GbsnCUb3/jn9j05gF6Rks8v2kvhunhfRee375occv3Lr5w44OrW6XUUWLpXbnMsQaodPFlV978+KNPfaVUMqMCO+z824DOwDkD40yadAbQmbcogBW///V7M99312WQNdd3FWBji/VaQ1W9riUWVtmSVNeflVUPquZz/xQWWxzNjfUEQx5Wr1nGvPmzqK2poLE+QXIywx9u/SX3//G3NNQGaWoMcNr6E10fd/+edmzDywc/ciMVTYs50jfG61u30t5+kM2bX6Iq7ufS887gxz/6Hl5do2hDorqeuoYmouEAm199gfRoHw01VXz8E9cyNp7nZ795GFtJUFYziyuvuXqz5i399oKPnfngyriUfFfIOUonPeYAvfTSyz/z6KNPftM07ahYXx3HcJf4vz0EhMK6zcD49lv8j9z+X3P8M3/O/FsZyQVbFQ7rzJ+yCLZkZE1AOgOjABfVC4qomiruf9FIhEwqiZEcA7+KoshudD05OoptpsEcJRG1mdUUoqE6wiUXXMTUaJrbfnUvoymFVWd8iMuu/jRLVs3j17++i9qqMl589mGyE70c2f8WhWyGiKhQldcyf9Fi9u/Zy4G3diCZWRbPn8XlV17GE8+8wpY3ezGlOAXTg+r3ZU4548R7fv4vX/vK/LrwxFFi6V25zDEH6EUXfeCGRx97/Lu2JYddB5AiiHy0WMln3Mv/lMD8d1D+zRLvkim74bhwDASqM7+rLqgCPkt8342slBm/1bW0ItgSv0QApoAlIyle4pEo8fI4/YMD5KeEy2ej+T2UsqMkymQKqQHmNAfx6yaXX3wBlWWV7Np2mNvvfppxJ4Ihx4hU1yHLKqV8iuzkICsXNZKZGsLr06hvnsX2/e0MjU4g2RKSWSKiwrz5zZx69sm8uHk7u3aPky14QY+KrEbq9PetufdX//bDL7aWHV/i35VPzv/TSR3Hkc4776Ibnnjiie+BFpwxgSIxKaL3vwX0byyq64MKcOUZHxRpxnd0hNWc+afC1rov+Q/fVXwlKkfOTArL/d5frbEAW0ArXqIBOuXVjcyZu4Cqmgb+8szzZKYnQbbASqIqKQJaHsnMURGB6665nMzkOLqssHNfF8++2c20GaB14UqMIowNDuMYKcq8NjUVAXK5NNGKCvb3DjM5mULRfTiFIivmtiKpFieduZ7N+4+w6eX9EGsCJUBVc93wFZee+a2rbrjkziWSlD1qD+hduNAxZ0HPOe+iG5564i/fkyQ1OBMACUD/x4qeS8/bYP5VECSA/BtAZwr5bk7zbw/xGhdM93eX3rePvwZYihtMCWsnoePzRcnmbcormliweBU5A7Zs24yTGoKADLkRdM1AsdL4FItlC2o554yTqCwPMjA6yS/+8Dg1s1YwMGYwMZFHkzz4VYfcaA/1tTHKEmFCiQSv7txHMmeCYdLQ2MLcuhqOdLSz+qyNPPDMy5gFH7M3nMf8pScgOcW+eY2hb1z4kQ33rpWk/LvAzVE75TEH6LnnXvqpp5585geKpAVNR0TvgrC3tcFvgyoJcCXhn/6nWm3GXrqOpPu7iPNF0t16+zUCTBfI/+5wkN9e6meCLXEW4Y+qyGhukCVSr8KKIpVR2bSQcFk1i5Yuor1rL7u3vQLGFBgpFMUCc4KYv8T1n7iUumqd6rpqtu7u4sFHX2N4SmL58lMxCxK73nwTKzPCrPpKYv9XCupDV1/N7u4+fvar36F5wpyy+iRGOzvQfEFCDbN5adNu5my8hKUnn0HKLQ5II3Vh8/vXnbbitnnlUvqo0fQuXOiYA/T8cz9w7eNPPvMjRdFCplX6jwBpBi0B69tW1U0s2W9bzb+COfN2/7pYCyDNv0pE3aj8P2+Ha29FFsm2XL9UgCkid2E1XXdBACpLOLqMJardagJKXrwVTZx38cXIfoXxiSHeePU5Cn0dM0u+OYlsjlEesfjEVaezYcNa9h3q5fGn3+DVLZ389Od38utf3MbObW/ix6ShOkFZWYy25StZteF9XHfTF2lbuIBQIMyBbW+xYvV63uwYwVs3n7UXfAwnHCdjFSllR5LzK6UffPwDS366UpJy7wI3R+2UxxSg4q5cfPGHrnzk8Sd+YhWtMgGOKskIS6qqfkqisO6C4Op9XWDFG/R4/JRMUYiU3CBDEVbRLqBKEqZUwsbCtmVkSXXr7JZI8AsEFQXHslxvVJFEXlXBsUWQJNJTuntdxa9iZQsg+1C1GKblp37JGk7YeDYlRcWyC7z83JNkOvdBahBFS+O3xphdI/OFz1xD85xZ3HHXg+w5PEFj82IeeOhxZEciqntJRCM01Dexc98RsoSZt2wlwXI/b2zeRHm8liUrT+OFt45w7tWfwYzNZkoEbR6Z3GR7duOi2M2Xbqj9w3FAj9pnaeZCH/zQNR944P6H/t2yrDI31eMG8BKO4p2pFmnC2glICziW4cY4tiMxIyGdieQVUa50zZ6JjQBUHCL36UFWPO5Xoo5uWUUXYtsRoIsylfI2vJqbhhLIYxfR/V6KOSHLFFF0JSgREgtWsvbM8yjJsitG6Tywn65tL8N0DxQG8TPFotYQ//qv3+PpZ5/jje2HeemVA27eVdT+I5qf8rIKamsbeXPnAfRoPSdtPINHnn8ES5Y5cc1GDnRPseSMC7GjTaSUcpRgDN1r4XNGJ9vKCl+94aKFty04xltLjjkL+pGPXH/+PX968Fa7ZJeLvGQ4FKBYsiiIAEKsyUKbJt6VmUdWhOVzKJlFUHVkVcUu5pAcC12ysOwiCjrW2zlQkWpyhMhEEwBK2CWxOtpgm26WSXRg2KWZvKki8qSOjeUYKKr8ti+qIqlRHFOHUDVNS9aw5NSzmTQkfJ4o7Xv30rnpWch1Q+kIuj3Mhy85k/POOZ1nX3iJu/74FI4FJQNCXi9zW+chy362vrWXDedeyJ6uLgaSIwTjFaw5+Vz6khL+WUsZLniw9XLyhSJeJUfIGR85bWH067+58pTb/iroPsp25B273DEH6BVX3vj+hx545FdG3qoRFlQA5I+UkSsJC6cTCIRIRCKkp8eZHO2dyV/iEIrFCIX9DAp/0BLLe8kFTMOHhermQc2/JlJVFTwiELKwixkQS7kqowoLWhTugEhPiajeIR4JMZ4cx1EFsCLq8qAGyrDkEI7kJbT4RE5+3wdJ5jyUCiYJj8TBnc/TuedJmNqLbI3y+9/+CKOY4rbbbmfLG/1iEaAiEcMsSoTCVThCyFIWY293N0okwqe+8BVu/f0jnHTuRxhRogwkHcyihk+R8NrT5IZ2d37kfYu+cfmHT//TymO8TeSYA/QjH7np3Mcff+6X09PZBrEs674wjqJTcjSqqhvxewOYxRLpiVHS05OYVgFZlklUJaiqKmf3nm1QyiCRc/EW+U2xgLtRuTLz/64EShNCEwfHyrv1dkWWUGUNu+RgmyIQExUnB79XJVfII6m6K+rA9oLsnfFTY+Ugealau5FZi9ZjO15XPR/xOvQcfoN9L94Dmb2sWBDny1+6licff5wH/vgK+TQ0NVURCiToG0yy7ITV7O3YT05WWbJuIxXNixialAg3LCITqOFw1whSwSIim7Rvew6zfdPAl7561de+/8mL/3Csq+qPOUA/fu1XTnv0oSd+NzmRabYlHY8vQtPseaD4mZ7OkUxmCfkC7sI90N/1dmQuUVFTTV19FXv37aSYnwYr44IoSQIoEQyJVJWJK/oUgZZdAtVCkyzMkoEkqk5CMWUJMGVkZsQippOdAVfyYVse0GKgByBaRuWsFkYGBt2Ayte6mLXrz8IUQZpjEfCWeOOpO5jYdA/IQ3zvluuwjTy3/fsfqU60YJYkqmtaGBxJ0Tc8hi/uJVzTwAkbLqBjOE+gYj5SpI6MEubIkR6q/AEObXmF5M5nkeTpwd/9/B9vvvqSDQ9JkiQixmP2OOYA/cIXvr3qd7fefVc6WZhjS6rrM9Y0NhOKVpLLW4yPTSE5MmXBIMMD/ZimSLjb1DfPobK6go7OQ0yNDyFh4FgOerCcYDSKkS+QnRwDsfSLX2YWVXXwajYFYdLcXKtwBYRMT0T73pkKqCjbKzpmXgG1AsrnEKidQ7SuiUAsQsivsH3Ta5CcpmrpMlrmteHx6dhOCSU/wFtP/YbJjpeY16rzzX+4ifv+8AgqQfbuO0xNbRM5w6FnYJBlJ61i9Wln0j1m8MbefvSyFhaduIGxyTTFbIbswBBb7r8D8kOsW9N65Jtf+dRXTj/91D8f90GP8mfzm1/9pxN++JOf3V3IGbOdt9Xzbq5dDbjaTkcsvxZUxMsYHx55W4anMnfRMqLxcvoG+hjsbJ+RhpoOnkQjjS1zscwiA33dGNlpHOF3FpOun+rVTArFaTdtJZL2or9IAGoLq+sKoi3kYBzb9BNoXEL9ko2YwWrSjiZK9ch2iqpYgN2bX4WpCeaetJ6qulps2SIRsCl2b+aJ225BU4a5+9Yf88pTL9NxuIdUuoCs6nT3d1O0LU46ZQPL1p7C05t28saubmrnn8Cy1acS8OioZok//+EOqrwya5c22mecvGSfbU/dNa+t9VerV59zXG53NBm99KIrrn7+hZe/lUpm6l1Rh8hR6n4sS5gyDd3jRyjtrYKQ4c2ojmw81LUsomVOG729I3S3txMOBUllSiixRppaF7myNssokM9MMT7ah5EaxsyNo0g5LGsKBQNVMzFKBSQRMOleSkULxRvDsjVCrQtZuP4cpPgchgsaGVknVyxhW2l0q0CF7qVj1y6swWFaViyhrrWOkFakXsrxq+99HtKHuPySM8iOTdC+/yDFkklLawMT6SG8AT9Xfuxatu45yH1PPkNW8nHZJ26iorqe1Oggp5+0lppojMbqMgrTfQwPHu4bn+j/UVNtw61r1152vNR5tADt6OiIXH/d9Td0dfV+ZqB/uCJvCKmd8AkVJM3npoC8oZCrLhofHkK4lbLkpeTohOLNLF6xFknys2XzNmY1zaKrb5Sit5ymuUuIR+Jk0kk8qkIooDM12kNfz37S/QfxhKFYGMMpTuAN6RQyk67/qofjFPM6RKq4+FOfJj5nOVlvFUVfkJQDYymTYilLbnyETN8g5ZqHI9t2Yva1M+vUZcytK2de1MdPvn4TSqGX2TVBzt2wjk2vvMjExBgLlswBNcuJ69YSCFWxc+8RMo7D/FVruOyqT2PLKtmJcfy6RnY6RyY1hZEf49ChXW+dcfr6zy1qPvmlo/Vs3q3rHFM+6OOPPx77+FXX/CCfL5yfzmarVElHEdG3IxOMJphOi5q3QlNDHb1dnZiWSMRryFIMS4pQXjuHhYtX8+JzrzG7ZTZ6IMpYUeii4sTiVZSEMhjZ7VkqFbNossFg917G92+BoPBLp8BOgp2bybMGgjhSFC1Ww9xTNhJoXshgUYNYJU1ti7Delo+GPJAZzDJw4BDeQoH23VvIt29n1bql1OkK2154jOTwAaT8KJe9/0x2bn2N8kQUb0ACLcvfffKTLFt+Jp5AnKICg9PTjEyZyFqA3q5+nn/hNVRPmERlBenMOJs3v3DoZz/59qdOX3DKC+8WOEfrvMcUoPv27QveeOPnr9q9a/dN4xOTszyaD7NkupCWVVSRTKfI5dNUlicYHxtw+5NkUd1RQ3hCtWQKGitWnsybr+9wc5aNrSISjmNrXiLRKvchy4rPVc+L6o9jFwh6bXZsfZ7CyBHIj4GaR9UsTNH+6/NSFGK2WLWbXlKWnsTKsy+jfTJJDoe2ZQuprIlhGQZGKofXsji8bQsNUY3e3S/PJO0nJ5ClAi01EfJTfaxd0Ub7gV2ce/YGhkf6yBWnOP+iD9DQuILuoQmGp8aYTOfZtaeTku2jo2OIIwe6KW9dylgyCVYONcjgd79+4z/8wxUfvvtYn+90TAEqJovcffdDy/fsO/jLQ4fal2/dtFXOp7OuakkMRcgWshTySXweHaeUcYc0FPIl4T3S0LIMRwnS1NTGkcPdDPf0vd2KqUKkjER1M3WNc1C1CJlCya0maQo0N1SSHO9n55YXSU30YWdG3RSVqsmYpRxaJEapYBOZcyLJaYemjZcQa5nH3p4OwmUhmhsT1FXH0RQZx8jy5ivP4rdTLGsI0rdvG1I2TZlfwy5OsGf765QySRbOaSCTHCc5neOmz32aoqPx4it7ePip5xGd1rKmgi0KAWE0X4LKhvlUzV7O4Pg0Ax37CNf4O3/8g5tvumbD4sePA3q0bP3b1/mXn9667M7f3/cHx5YXFosmuWQav9+PLxQmEPTh9cjYpawbiZeMnKuCT+dLZIoyU8kSvlCMqckU2WlhbUT0L9TxOlgKBMvA1KDkEG5uoa6uhnjET6mQxipMMTHcy+hAF9mU6KIwCAQDZAsZtw1k6UlncWgohVbZyqkXXsKb+3ejeByM3AgB70xzXT41zfzZDaxbNo/59RG8Vp7e/QcxUuMcPvwWTz1yH4015bTUVzMy0MmSBUtIZxwiZQ2Mpkvc9+fHMSwbXQthJFUkOYik+Fmz8XxK3hqUYBkFK8vY8IGOb9x8+Wc+8b7FTx7lx/OOX+5Ys6DSt2757ZoHHnr0VlnyzDdyJt0dXSQSFQTCIUy7RCIaxKc7lEV0dNlmenqaaKKCsXSeVLaIxx9mYmKCXDotvFOsoo3uDZLJm6RzRRH6uNWkvFGAQg4t5EGRTOIhHyPD/QTE1LpCDiybiooEU9NjZPJZ1p59FkvXrSMl+pRqaznc18VUdhxZynPZRe+nKhSjobyK7GSWcMBDT38n2dQkxdEUf77vXl559XEqEhGuuOQiejsOIdtZ3nfmufzgB7eycvUZlDc285N//zVWJkttyyLMtM7I0JgbrAWrWli4+nx88Vq3AqY44+2XnbXoC5+4eOVjxy3oO/6Z+X8/oWj5+M73f7v+2Wdev3U6mZ89PDTGxNg0c+fOp6a2juGhQTRFCDoyhAKgqSap1DThWBx/MIYtebAkhVQmTSaTJp/Nk4hVUygYmCUQFlnTvZi2RTIzRSQUwLYKLkj53JQbJWu6QjgY4MyNZ/Hi88+6U/Cq6stZfcbJBCvLmL/yBExFoqquinAsRL6QJJtMYUwZjPaNMdQ9zFQ6Q0PbPDKpNB079nHXL34KpKiqL+PjH72Spx97kEvOPZU1J67lsce2sOtAD0eGRujrHXDzvVgBEmXzmRqdQpYNTKGs0qsJ1DRjOkKBNT343b//yGdvuvr0B48DehQBFZf62tf+fcOP//mXvy8UinVua4ZQLzkqFWU11FbVcXD/HvL2FIpSwnIy6LoYo6hjFhWisSpmz11Eoq4exa9hOgojI2L5tqBgIVkmplNwU0OGiNKdInGf37XIjpMnmx1jMjlKNp2iqaqRQi5FWdTDSaeu4bqbP42haQxnigyPj+PBwevxcOhwB3v3dVFWPoutm3fxzCNP4IklOP/Kj+L1+tn69HMc2vIyWCMoUoEVy5dyZO8OvvEPn2DBnFns2dfDD37ya0ZzNnjiYIXAijB3yZnuYLKDb72BI9nYagg8/pnOqoA58NN//vz1n7pi3RPHa/EVJAyZAAAgAElEQVRHGdDvfvfOtd/65j89ZFtWhSUJSbsot+voepyqimqGBgYpWSnQkiBlXGGIrKio+EDyY0peNH+EiqZ6ahpnoWhBjEwRO11AKDzFXCYUk1w+SS41hSnKiKkxvF6b5lkVjE7001RfxWjfEDWJcurrEjS1NlLRVM14Pk/S1smXHB69/yF6evpIZ01a21ay4cxLOLC/k1eeftZV8K3/0JWUlyV4+p67yPbth9IgspN3BS1WboKFs+LUVUZZ0LaUex56mkPDGfKWD5wKZE8Da0+7nHi8hpdfeIKkaNITUkPdgxjXV90Y3fe1m6+88dOXrHzxKD+ed/xyx5QPKt79T3/69JIvfflbj+RyhQZXqRyIzAiFsxL4o1AStXTRjz4IziSSnHWFH5IjOjC92ARmXi963BUZTzSBY0rYBRPbsNB13R13U1NTRVk8SimbxKM79A8cpKtnH5qvROvsepKjo1x04YUUcgZ79uyivDpB38QEvoomEnWzeHXTVvoOd4I/xGmXfohIOMH4wCivPfWk2w269v2XEPB7eO3Ru8gP70cpDhL0Ou6InabacsZ7DzJ3VjmXXfhB9ncOcMsv/gw+H8VcmMZFZ1A/52TwJmhd2sYr296kd3gIWVWorkiwtK12xznrW2+89pSmN95xYo7yCY85QH9355tzb7nl3/7U0z+ywCrZau2sNnR/GaPjBiVLaDYlJCdJduoA5HvBGkWRiji2kNLpaGoclCC2rbkRfWYqO9NG7MrsRNuHcBmEvESE+ELQXCLkV5k3r4HxyT66ug+67oOogedyBc447WwmJ6bpG+qmb2IKQlUosWouuuIa/vLaZnyVVbS2LaK6vJKtL71E70svUN06l+qW+VQmgvzlTz9DynZBZozaap14rIJTTj6BN557iFl1FWw8+VQGxqb57f3PMJQB2zMLR2mE0Cw8Va188MZP0zk+hqSKnK+DR9T4PcaeU5ZVfOq6lfHXjjJP7/jljjlAb39gf+vvfvvnu3bsPrAiX5SU+roWahrmYjgR8kUHo1TESA8wObCNwuR+KPagOFm3Zi+6LzU1QcmU0ZUylq9aTzqvMDgyxdTYGAjtpyxUSyWwM+Aq1US/kenmRD0qZHPJmfS/qmOYJhFfglQ+g6Lr5E1R+YlDIIEyazH+mkZaV53IeDJDc20tL995O2QmWTi7CX8oSO+Rtxg++Dxku1m2oArbzBKJVdDf20EiCKetXsbSOXMYHpvgoec38Wb7NFZoIVJkIcVpL8HVG1l03oX0p9JuBsMpFqj0qZSp6SOXnNZy3aeXho4v8e/4R+Z/csLfP9E/5/bbn7hjy7Z9q/PTBQnHQ92sBcRr5qD5o+TyeVJTvaQGd5Du3wFmL4o9iS0mkKAQDFVTyCuUTJWGxuW0zF3LaNJgbGqCqdQEZmYM8hPgCD/WBKcApjBdIkPuoDmiFdmhZAtrFXD1nRJ+iroO4XKijQuJNi/AClQQbZjDNEIrKhMLBtj7wtMkzGnqQjJRn8Nrzz2IObWfpQuqqE3IDPV10TM4gc+rsGLhLAJSgdNXn0AsHufep57nqa2dpD0LwNNKsO10Fp5+Cd2WguEP4BETd40cCcVEz/Z3f/z8hdfesMj77NF+Pu/09Y45C3rXcxNtP//Fw3cc6Z5cNTGSdqNvRQ4QrRa+XyOmaGUrTFNMdjPUtRVnaj8wga4aFM2Cm9z2+RMYho7qq2HhqrMx5Ah5RyVv5CjmJihmxihO91AQsIpaplJC021KuQk0K+dG+jOd9V4i3iqm3H65KLVrNxJuWsi07SOYqMcQkXW4jEy2QNjrY7J9F5XmKJXyFLtffYhU93YicZW21kqqYzIH9r9FV1/G7VL54MWnsX/Ha7SUhfn7v7+Ze596lmd29dNhNDF73UfQq1dwZFrCCCdQwxFUxUEuZAiZOWKlwa6/e//C669fEfzLOw3M0T7fMQfovS+n5//wXx76Q96OrJwcNwg4Gp2HOtwRiomWFjyBIJpiIxvT9LVvxc50YKWPoOlZSkUhPBZl0TBWyQdKnJoFG1AjzeCrwBBiETOL18mgliYxC1OkUklsK0ty8IAbfKnmlJu+UmWP68eqUgzDCSG3LqFl9RkUA9UUtRglkWjSAgQT5W4Pk24VyQ8epsIcZHz/Cwxsf4SaSp2ayrj7gfJreXbtPuQWtRRV5Ut/fwNPPfRHQnaBq67+CFpZGZs6pxn1L2NfKs5gqYpxJ4qhBwlEy9A1Ca9l4M0nKWes+7JTGm76/EmJR442UO/09Y45QO97xWj74c8fvzNnRZenkhJ6UcPIFxnoOgIejVh9nTsVWbFLlNLDjHa8CYUeKPUgM4kjlPTiLsoib1iBr2Ip8ZplGFo9shrByEyTHR+gMiwR1hW3nm8YSZLT7YwN7qKUOYxM1k0gyPixpCh4yilbdz6h1lWU/DUYUgjblihZFmUVMTSKBChijh4i07mZ7s2PEJEGuPjck9G1AK+99AIlY4zxiRHyRYmG5gau+NDF/P43PyWExQ03fIy5K5ZwaFrilb4gb475mfK2klIT+EIVrrhFkSwUI4/fSFEhTXZftrbuc59bX/nwOw3M0T7fMQfoPW84837y88fvydrly9JJFdXyuaqloeFut8c9GI6442w0MfOzlCY7dpjM2F5I7UFmDFXOULQLM/V3bxWodZQ1rMVfvoKiEyCTTJIdEb3rE5SFAwT8Efx+iYIxwNDANozp/Xg8BkbBQNMjyN5KDCI0nPMx1LrF5JQybGWmcU8k+jUlS11cJ2hPYoy2s/nxP+A3hzhn/VwqIl5KeYW9+/ZwpH03Y+PT7odn7boTqKyKsm3zi6RHS1x11TrOOG8jWn0bd74+TofdyIjSRN5Tgyl53PlSkmWhmQX8hljiR/svWlN705fX1zx4tIF6p693zAF632vO3O//8tF7sqWq5cm0162qiPHdmfQwpllw9aBF00LX/GiUUIxRUoNvkRnajFTsRmECi8zMtDphRaUagoklxOtPwhIpKMkhPT1Eqms3igg8LIV4WRiP36C/Z7trjWWPhS1q9WoYtCgkZrH6w59nqBhiIqO6O88F/eIDMoVUGnDTSAllghcfup0gBqeftISqMo1D+/ZSzEkz29j0tbvuh+ZRufyKDzA81svAQAcnr1pMdWWANeuXUYpU8dqAlx2TEfqlZjKeamw5hCSLfZyKkMsRMPKECiPD56+o/Ow3T6m7738VGMdxtK1bt9ZNjY6WNzU0JOcuXtz5XtjZ7tgDdLsz+/s/evhPKbN2eTIbwLQi7gYIhcKkO+VDzBURPp+seFHtEl6ymMl2MsNbyY7uAqsfVcpji/KgGHdDAkepJVK3Bn+80d0qpmhkGOrYiZ2ccGeAan6N6voofQN7cYpiV5c8sulgOyr4yiDRyhnXfZWUkqB/OE2xWKIqESDuL5Ie3cZU3zZ6djxNW1M5zbV1zG6u5/VXXyKXyeIYEgePtGNh0DS7mZH+Lq78yGWk85McOryX8889nanxXt5/3mr08jqeOZBnx3iYEf98StFWposqqtvm4lBKpdEyGYL50Yn3r6q+8QcnV/3x/wtQsWPfwYPPxwKBOk9/90Dd177y3Zv379/XVlNbOXLJpWc9d9mlFz46u+2k/f8n6/nHHKCP73ZavvnDJ/6UNmtWJvMRTILucm0U0jMTQERTm0gFiSjbKuKTDeTSCMbUfpIjeylNt4M15XZ1SraosYsuzTihqhXEaudhqT6KRo5SZpTp/g4wLSS5RNPsWnKlKUYG94ExCZYhNjeGYDVUzmH9FTfghKpIp/JkpkaJeEwo9NG++wmS+1/hhBPnceE5Z1Isadz/wCOMT6Zoa2tj68uvk52cpGrBXK7/5DW89PSfWbx4NgPDXTz450fweiAWgd/+4ut4omUMWLX86Y1+Rnxt5GJzKHorKCp+HLETXr4AyQze1MDU+Sc2fPYnp5Td9T/CJSwlU53+9NRgZf/wYNVEyqgMR+uMXNaO3XHHvV954403Gvr6OyRFN/IrV7S+8t3v33LLqrWXbf1ftcTv9OuOOUD/ctBp/vJ3H7s/XaxZkS5GsKQgFpqr7bTEoC9TbIMgIUsSspibpBRxipPYxiBGspv02GGs8a6Z9g33EKMaw0jhFmpmLccUtXnDICAbDHUdxE4OIwZAVdRXkKiMsv/AFsiOQ2kCSfh/cpRA24ksOefD2N4osmOSn+hlsucteva8CBP7mbugjs984qOUxav4+6//hNHJAuvWb6D98GEGOjoplQpEG+v56pdv5qn7b6e6KsjY5AAvv/oCRsYkkoB/+fa1zGqby6bDeQ6mI/Spc/E0r2XQ8DCed7AsB9WWXUDlid7cmYvLv/aBU6p/Hw6TD4yMhCaOdNfv3fbikv4j25foSr5cKqYrahsbpde3HGg4eHjIH/LXBmLRqsjIyAg2WcYm23HUwvRZZ5923/f/8QdfCded+H9klPgxB+hTB5ymL33nzw9kinUrMqUwjuPBFIAKHactuVM/xMQ7WcwHtYuu5M40U64K3ilNYUx0kRnqgKkBd8Kdq4YSO31YQbTmxQTKm9zta3Q7y2TPAexkv9uS4Q0HqW6sYnR8mPRoB0pu1K0uFWQ/0XnLWXjuFVi+AMbkAJ27XmZ61wtgDLJscR1fvvkmiobDr299kFd39LPxnA8yNjbG2NAggx2HRW8y3poarvrYZRzc8ixzGssIRHQcxeE3t91ObnyCX/3btaxcuZw//eUttg3K5CrWYlYvwylrZdwAy5RdLYGdyqBnRllQZd45O5B/xh7ZGxjet21xx/Y3l/cd2d4W8thyW2tEaamN+UbHp9i8M4kwvM0N82idtdD14aeS/SQL3TS1JIzTNp78/LnnXfZlR4t0VFUtOerTmo85QJ/tcBq+9M2H70uVGk7MlSIuoGJ0tuiRt8REWltE8GICSBGzlHc31xJba0uyiWoXcPIiCT9MbrwHMzmOIgYhKdrMoJGqFmL1be40PPLT5Cd7KE314OQmQHEIxQPE4n56D+9ALY25U0VkPUH1whXMPuVs2gd6GTi8DUYOoJeG2bi6jUsuOIsli5fzze/8nMeff4tVp3+IQKyW0b4+bCPL4V2b3bp/Yv4CVq1cyMiBTVTGPFTWVlE7q4Gf/fJnlDKDfPbKjaw/eQ1vdUzx0OtdbBsJsvR9f4ddOYeCHqNowfTENGY2S9ROU2H3DWY6No8aPdv8ye7d5eb0SEwrFVk0R2f5okauuPAsbrv9bt46NIXPX8WaE96HKgcoFYuMjHexbFUDa09dSTAcGNv05q5nBoeMNz/zxa/eEwpVC5X0UTuOSUC/96/P/b5zIHiqJdWQy0nonhCGOxNUbOjlYAlf1BYDtUquRRDiD0WRUCXT7VWyi2l3/E0xPUZVyItpWgyM5EAXudEY8YpySvk0upSjND2IXRgnM9IL9jSyksExRd1+fGbaHSFWbTyH2gULeOW1F5gaPEh50KQxIXHVFReyaMlS7v/zc9z6h2dINK5gwepz2LHrILNraunct43Jgd0UU+PMOf1CHIosqvfSeXA3K086nbSRZ8+h7ezf/gKfumQdF513Dnf9+QU2HZrkcJ+ONv80Zq87H3/dHAaSSSRFxswniUopIskOc9dTdyi+6cOSnu3Da2eoS8A/fO5qZtVGmdtYziOP/IVHn92FLZUR8dczNjxJKOglmxvnhJMX0dzaiKV4S4c6h4Zf37JrbO7Cpc/+4ze//vOystb+o0XoMQfoE/udxu/86xO3j05VnCYAzeZET7yXkpl3gRE+Zck0UCQVVVIoFcVeSg66pqGruI1uJSODUUhhFpKY06P4PV5KUsBVRZmyF5/fj1kq4JEN1FIGCpMkR9opTPdgF8SzGUbsTeBIJpJexskbz6J/fJTOPVtYvWYx9VVeTljawEUXn8cddz3E939yB97YYtZsvIKtB7qpr2tmsreDoX1vQqoTAl4Wb7iQfG6aM1bV89D9d3PWRVcxMDFO3prm9Ydv54wVs7jh2o9z5wN/YSgX4PVXB6BlLZ6aNlaefSFTtsRodgpNLbK4OcrYzifZ/8ydrKn3IE8e4YKNJ7BobjXJiV5OXNHmriaPPPYUj/5lB8ODMzGfZMvuFuVIRU5Yu4iTNpzCvQ89yf4jXfSNOXYopgxc/+lP/uyTn7zp12VlrUdlYskxB+i925xZP/7VM78rlOpPKUrljE4XcBTNHTgrtrEWR17sZCCGdIkRNaaD7Mj4PbrbTyRLJRfQXDZFITtFdlB0d6ru9i3eSDmyOrNttuQIRVMen2Si2xms7KgLaGriEGa2E+Rp9/t4g7QuWUY6L6blGZy4qIU5s+KUSmMYtsn9j7/MyLDDqrM/Sf+E4w6ZFWMgD7zxDLII3lLD7tzSNWefz1B/B7WBNCPDvcxbuYGCrDCRHmH7M/fTVuXhmg9exmPPbqZ12fvY0QnbN3dBoBKtpoWTLvkgQ7kkBXuaBS0BDr98J/1vPEBbKEtbXMZOjbJ66QKGRwaorE7Qtngu45NT7Nh5iP27OhkZyBEPx13f3eOXqKyLsu7UUxhLZensG8QfjtPZ25NdsWrF8xe8//xbFiy96KhE9scEoKIXSQg2d4/ge3UXK+6498Uf5kvlJ+adEFlT7LspttIW0z3F7hsaxbzlDmGwio5rSUWDm6pIeHQZn0dFdO2Kjs9UcoJ8OklBTEeW/Xj8MWTd645rFC6B8GMVu4CHAgHFwM4Pkhzew/TgbiRpHEco90Nhzr3kEkZGRxkd6MFrpfB5TfAWXX3o5FCehedcA57ZHO5NUl5fj0cp0rnjOSpDMiP7d4EiceLZ59Hbc5A51Q6OaXDaBR9F7PS5decWtrz4KIvjMnWxMGNJiw0XfIK+dDmbdwxwcNdhsHUCbUtYsHYVmdIEq5dXMXngCZ656xbmeKf56Fkncc66k/jq33+Rzq48ngD4oqD7PIT9EbIpE79eRkNtE1lR6i0k6e4/QqI2QThWTm1zC1XVtXT191JbW7V/7tw5t5685tQ/R6u0AUlaKWatv2vHUQNU5N+EvtwPeiaPxyfkwAaKbuLJZVGKRkkMUsLxoTmm5E8VrWgxLwVzpu2dzpaUku3JJguKunV71+pXtxw4M13wzirZOqrXSzgaA0fDtFQcW8cyVWxLwihYqAJQMZvu7aBJV1WisTCqKmPkhSVNusJjydFRdZ8rn7NssWvxzOBbjxj5WUgRUIto5jjZ0X1MdAih+jiQhkiECz5wKY0Ndfz+t/9OZqQPWbEoqRYEYvhnn8jy9ZeyaccwlXWzCIT95Kb7GNj5HHOaKzj8yktUtjSxcv1J9PUfIDu6G82jcfbln8ITq+KXv/01a5bMxujcTt+BPajBCtrWnIcdWULWDLN7y1uMdQ+5g3N9c2azbHkL1bEsemEPu1+6g+/ceCmnLZvL9hdf51c//w2dnSOMTUBZjdAKiPmmXnIpg6AvQUvzHMrLy1B0h517tpASezSVl7ldroPDQwQCfnfeqq4qo3Nnt+5ZtnzV80tXrH4xbzJSU1M1snLl+9/xDRuOGqAv7jy8dH/34PvH0uaJo6PpRCFf0pyCJAW1sJKIJ8z6pupURXVVVtElcypViI+OJ2OZrBnMZCxPwXBsSfGW8obN/kPd3q7e0VAmWwyYyKRTKarrmgiFypHentFpWhqWrWAUSuSMIh6v190wrlAouLlSsTe78DNFebBYNMhmMuRzRRRFc7f1FhZ0RlAy47sWs0kXUB9JnFQHQ/tfBLMf5AJSLMZVf3cNkl3kvrvuJDMkfFQHyiqgooETL7iKgwM5t+4fiZdTV5dgy6tPYA0forW2jCObX2XlmpWcdf7Z7N7zGm+8eB9V9bVsvPg69nePsXPvXj528bl0vf4YTz58H9GaZj543Zc4MOmlYIfRbIXtm3cyfXjY3XqnuinO+pW1NFemmVtT4uQl1Tz1wJ3ce+vdrFm1jiOHe92afzqdZHI6R9F0W/bxe0N4vQG35cXGJJWbRPfq1DTWuikx8XqP8E/tImXxMLqqFb1e/3gylRubO3fx4cVLV962et3cl0477WohPnzHjqMCqLCe9724+/xdnUOftaT4CsPU/KITU5QjFTWI1x9CF/3mRp6h4XEGBkfIZ8SSrSMLyyYGhJkiE1/k8MF99HR3QkZUjmasVLyqnmAwga5HUfQISB5sSaNgWiSzGVSfx4VUTGYslhw03Ycm1jmRPVVkjEKB1MSUm9wXgAo1lFDmi/GHonPUKGQIKDZ+KYWn2EvPnuch1wmIyF/nui98jsP79/LSi8/j5CzkUBm2r4wVF19J2hNjIGsSLqt0Xd2VK1vZ/PJzjGx9laXLF/DWM49x9dUfIlLuI5ns5YG7f8660zcQrlvGo89t5bz3X0x12MsTt/2IziP7OHHjWZzxoU8w4JSzr2eK/HQBraSS7Bun/bXXYLiT6sYAP/zWx5lVp/HUw7dxz+3/Tno8jWLJtLbMo7qikl3btzE4kkbSFHR/lEioglA45qq3MvkcWTETVXZYsnQR27dvo2BkXJdIVNaEOMWrga7K7vzVvEFpyfIlTzzyxNPXVle/s2moowWofN9rRz648+DYt22tcna6IFPIix2KVPKm4uowhXVLZ7Okkjly2SKKiKY9AbH3BiGfF0uIcT0S7fu30Xl4N5YhpiTbbq0cLQSmCHRChCOVeENxNJ+Pkqgm6ZqrfndUscGB6IvXURQfujfi7uhhFk18uodCKu0q5bOppGttxeQ8fziMrPkoFQuuZE4ujREwh+ja+wJStgPJSYPXz3kXX8irr73M1JioTvnAW07NmjNoXH0q7dNZpm2bcNzPkhVthKMwMTDEztdeo7Uswu6XnuBz111JRbmXxx7+A3vefM6dBTqa91NWM4/ahlbsfJIDrz1GT/dBzrn8w0RnLyUTbWK65KeYtcmOpJnuGWZg9x7GDu7GSfVzyupZjPbtovPINnLJMaKBEMJciv3xvKpCbWU5XT29OHoQFK9bSBBzTx1JDOmVcCTJHYHu9eruDAHbLGCZBnYpjypauMS9dyx3GmDBdIf7Gp/53Oe/+YUvfvnWmpqw8H/ekeNoAao8vmPi/Be2dP9sLOWpzReFhZPFhxHLBRRSqRyjIxNuoCOmywZCYTRNI5dJI9mGG6yEPEXyk/2M9B9kerwHY3x0pkOzJHb38OAJxXBE87CiIus6RrEws9emiO4DUaKJKnRvnJKpuCPDA8EEXk+YQjbPxNCwO8bQ79OwHQvN5yVnGDia3132HCODXJwiqk9z8M0nsLPtSPY0jiwj6TqWYSGX12PnNbSWxWz48LVs6urBSUQwPA61jTEWLWtAtC0N9w8xeKSH+ZUVvPTHO7jxygtJjRzmjp/fQrnPZvmylSxddy7TBRXVF6P94D669rzKunUnsOb0cxjMS3RkdIpSDFuUOvtHmewbYfmcuViTY+x45TkGOv4bde8BHWd9Zg/ft82805tGvcuWZau4YxtjbINDDz0QWsqGJJBCICSQZBeSTTY9m0AK2RACKRASSoAYcDDFBuMuN8mSJUu2ZPWRpve3f9/zG2e//+6S7P7Jd3yyw/ExcGTZnnnep9znPvf2osInkqkXRo4fgUskNENHwONEJp1gLsrlVeVY0NEBt8+LvmPHMTI6wU5hmLsz84wSWICSrQ9VEa2QK5mdU9RYBrPhIaMJ+jeOt5m8XY5u2Piepx986KGvL2p0Tf//EaFnKkD5Z/clL39t54kfxbOe2rxO4LiOgqJBLWgwVA7RuSR4zs4UPjhBZDaFvGhB4Ml/Q4MsalCSM4iO9yM5MwwjNQWYCiTehqqKakxOz8BgR2+ukrOHAEg+N0R2zGYCChnDOkv0ON4NmysEf7AGErHrDRMzp8aAQhYevwfh8nI4vG5Mx6LgJTcCoTCS8Sj8Tgt2fRbjAzuQihyGiCwMaLB4B/hABUxdhq1hMdZdfQuOzMaR97qRlxQ0LZmH+pYQ3AEeBd1APltAYjqFRrcXB194Fsvr/PjTLx8EpgZQVe7DtVdehYLlgByoQlaTsHv3TkhWCrff/nFYNj8OD04hknegZ2ASSt5CeaAcVeFyuCQ7Xn/xZaQiETTXVCAgC9Bzsxgb7mF3Wj63AJ9LhlLMIRqNskGwobEanYsXITIbxe79B6FbdphFDnZ3GZQM6U6Rq3PJclKS6FyQg6YqbPtFlafArhR4ODx+FLJ5E5I7FwiF+n/+yEOfuuaSjkN/qwT5GQlQepJe7tPOe2XbiYdnk84WuvTNZJLIZrMwNIMJJ6iFEiwkiTKC4TKkMgnY7ExDG4nYNPLJKFIjA0BiBjYHUFsmo7GuHOU1ZRBEDnu792F8fJz1sWQbwwxm7TaajACJJBjd4CXiTnphqHypJbB7EKxpZiTnVCyK1AxNwxpcfj9Ep4xUNA7eVw7J4YWSzQF6Bj6HCreQxuTJPZCQg80mIEfeSY5KIFCPNTd8AhnZg5NKFprfDke1E23L5yNUJkK1LBgCB6qImbks/BrgTSZx4PmnMLX/VWBsAEtaatFcSafKXRifTWI8nkX34UPo7GrCJz/xaTzx68040jOOuaQAk9hUaoEaaVCDLXgCMPI6vIFyhH0+oJiDQyxAzc9A4pJIxMfgtInIZ6mfzCGfTyMctKG2rhxt7W343VPPw+YIQdFI2c8PnSiFplGy36GrUd1ggyTdEhBjjBn20XaOnFJIhI1QFRJgA5IVFeHd3/7ml766tnPh4aYm7l0PTmcsQF8fspY9+8eeX43NSh3JrAXVyMPQi9AzeRTSeeZeqBY1+D1+VjI0owjNVDATm4YyO80CzeZ1YFFdBXySDiMbhVKIYWJ2FIqWRTxB5Z6edAOiTYBOHxxN0/TGUdugl/w1QfQ8kAaoA5LshSk74Q+WgTctFDJpJmtjkAeo3c4EHUiNBA4POpaswNHufUzAtqHajVODu2Cz6ZDtAtIZBahuQ+flN8Pb2IXjyfAWH0oAACAASURBVBTybh6BljDq22vgDtFACFAiJxE9+rtyioWgycGdKMCTiSE31I0XHvoBHrz3Hmx55inUNdSjfckyHBuPYGDkBC6+9Dz84pFfonvnAFB0AGawdLgn6rC5ZSiKAX9dE2rqFwCmgMRsDBJvIJMYB8w4srlJ6HqSIFfYeTJ9oEPVLGQpiQsvOhuf/uwd+OnPHsXvn94C03IzeUfR5oKuqJBsIgtI4tm6nH64PT6GdOiWiaKah8lxTAzYgJ1VMLtNpjYietGFq15oX1T24Nc+e13vuy33ZyxAtw1abb95avdvTk6YK6JJBQUtBV3JwkzHkYklkBydgd0fZBNmJBYFZ+OQp6AL+FBeW4OG2hpUh4IoxKexb9vLSM+OwNRK5gbM9J2nqZ/eTB6ynUM6GYdol6ArGkRBZjipZZLash2WJZw27So5F7Pxms4mmDfnaQdlcpKjluC0ZM6aTRdj7969MOMzKK8PYfbUEYDXStlLdsO7cgPWXPl+9E0mYAZ8KJtfhWB9EO6ggIJa8mqi7EPDh07VIp6DkM7DXVQhxmehjR8DNzuJzvIa7H5tKxKxCNwBH1o7V2J8bgaH+7oRGR0HFBcEIQQZHugGcxllgmiEvpdVEeHax/RKU9EkiukowOcB8pOVVYgOKio23P/F+/CLn/wS+eQkDO04OjtrcP3N18MbLMPX/uXHKBRJlEJmg2qhUGDIBrVk4CQSB0JR0aESg18QWH+uEqJCDz+9z64KVNXVo6NjHuKRoX6PK/mbbc9869vvlvR8xgJ055DV8tCjW58YGCmuOjUdQzQ2DiQijDXENBU0WpRbTPnYX10FXziA6qZ6uEIhyG43TFJSNnXMjQ1izyt/YJnMYTNYs14geRqZgHcKWIWB4dS8E0ZKloVkEmuQ9dG/22mflnTiJAh22ruTMwhZzVKPRTn4z4HrAO8og1ngEK5vY4a0ydgsamrLEJkZhq6kAZ+bCeFuuPOzSMpuaE4PKuY1g/dKcAVFpphn6hrsgg1KXkExrxmiBiEzOg0jkUB8bBQjR7rh0VK4+dJL8MYzW5CJzEDJxBDP0I2SjWT6AIHuqAS4HJWwinSu54DP44fkcJYu/t0+2Fw+5HIKdNWAixfYkkE3C9AEBYYMzCXmINgk2AUHtIwKTokBxUHYbGksaG/F/I5OPPbYcxAkukT1QyvSIMCBFwRGQWSDAUc9PhFwqPUUgWKBSfJQG8X7QrDLPnj9fki8hsmxQzMXbVrw7S2//NIDf/cZ9M2BQtOjv33rt7Nx+2qDp62NCl7QkMvlIHE8asN1sIoW1FwBDocT09EIAhXUYzaCl2QIHM33OjKzI3j5uccwOdyNfHIaIjF49DwEgYjH5KqRg8frQFVFBYaHhxkawpGfkkUCCzQ8cbCoVlmUAYjoTPRmOh+2EemJXWuyrAo7TN4Jy3QCvBd2TzXqG1uZuYHX58TocE9JiSQcRPWa5ei6/ELY66sg+n0wJLqL0pCmB4Q2l0VV4xWzmJiNx1JzyYQeS4em9x5pcAgiFCWBrkVN6GipxfoVq7H/rUN45vHfIz51EjabCAe1IeRk4jLZlahL9iI5l4bX7mBZjQJH5Ti2t+clGxwEr2WysFIpOEVywcvB7nYhS9OniyAwGS5fsNRPFhOochdg6XEoZg7tS1di565+pFMkqEKXCm6GPRPWW9pcSECwBoEw3UIJDBq0mxbSJD1eyAHkcWr3ASKJ7jrM1PSR8c/de/2t37vrytf+7gO0d9Kq++mvXnkslvacL7oDCJV74PI6GDDstDsZG5x8hqdGI9i/rxst81vR1jUfiTSYnUsuncHkyCBmRnux5/XngNwpSJIJTSvAbieoiri0KmS7iGIxg5amBhb8kdlYqTQxt2OKPTKHpXMNOlwSwRvSaStEglPI3luCwJN4IpnKemEKARRUB8D70dDUCpvdgcqqMuzp3g3NKgAhL8667jI0remCXEFHc0kKzkKxUEjyhjmci8dmYlMR1cmJ8daWtqOLmtuiylxh5QuP/f4uSdPtZRVuXHPNxaiu8EHkgEwC+OZXvoNjPYdgFZRSW60TXJYH5xRhEW9Aoq2wBZ/Hg1QiBcHpgkHYT4EWB6TixwEpktI1YBNsKFBw0WJCkBBobUNrayuUXBpKagYTA7tw8w2X4NjxXlx0xfuwbd9JzEQ5TE2rmJsl+R+B7aQpezoqqtDQ0gFfqBx5XUMhl4fM8VDyORTVAiLxKNRcEaLHAcFKozyo7fn0h9Z/8p73rzj4dx+g/XNW1fe+/5uHeO/8y2vnLeMJuixqKmSiwQk8nJIEo2Bg5xvbUVdTh1BZJdL5AqZmo0imE0in4iim5tC79w2YqWlASzB5Gh558JIFnXoiSaCMxcBkGRa6OjtwsPcwa95NeEtDk0TMZBVkT0z3S4L1Z7djGwtYsjykllaEHaIYhOWohmivRIa2zJwDTY0NLEvNxOYQL6QhLqjDB+68FaLXsrLFxGQ+nzoenZ3qzcUiYz6J7197VvuxtUuWJsqDKJycgIgi3BOjmct+/MDPH4QOz/zmWlxz1WUIlDmZMB89N489/Du8tvkVBh/NkpY+sabYiUoRvCwwkjX1frLTjdjkJAtY0edj7YxCA5tKvFgOFmVNkyKcA9wkmuYARasQKgNnFqCnieM6iRs+eAUjdLcsXov9oxbiehjJjA0FhcwkTNam8AYHu8MFUSZgX4QuWKVKbwAOSWSSQGRgMUcUwVwcvqADrXXCwRve2/Khz66v+/sfkk5GrIonn3v9W7pr3o2Cu842EU2hkC9CL+TgddpR5vczX0vyf49MzqBYVDE+MQWby8UCVMkkkUvNIHGyD9DIp4gIypQ1cyXTV+YVL4IzLPCGBhEaWhprMD41gZxKuHMYJu3YNbI7LNkaUlagvpPORSyOJlBihlBfy0NkaqEkm0C0n3LI7kpmaaMVNbhcLkh2OxLFDFbfeDnqOhqQK0wcM630bx2iefis9paB1RtaJjZy/xVe2TNkeQ8NxW76/vd/9r1iQXdu3LgWGzacA6ePHiK2ScQzT2/F5ue2YnnncnS/vYtpnEJPAmqipBNFf2Q6VaGIpj2EPwDZ7QMvkmCEE1kK0rxW+jqvA24/GUPQc0lYsL3067KzCNfIMM0xXHLxGqbt37JkA/7UryGilaOoeZAp8OxSwdI4RgAnIWD6b538SwUDFmlV2RzsJt+m0zBKwyrRbwuwiRrKPYmeGy9quOkzK4NH/+4z6FTaKvvKNx77sRjoeJ8hlvNzKVqZ2RB02BD0utjU3b13L4rZDFLxFMNHNU1DLp8vbYTUPLRCHCadXyANOyl1oAgRJctBnWoh9ZXE4+RM8FYRfjJAMArIZIuQ5RpWnrPZOZiGDol3wTRpKCoZgZGZTekTJejGyTgAhmGHIPlhWDTNu5mSMwtqux1Bnwt2vwv2mhCySGUqq4XXfvjgbXdsDHF/lW2+84hVfvjo6Jd+/ujvP5PK5bF+0zqcs+FsuH1O9swQeWPL1kN48snNWHvOJpwYGkZsdgJaOgLkZ4H0XGnFSBwBsmzkLAjBIGNwwR5C+bxVcAXqaD/ONmp2rx2egJ/1h6TXn5ydhcwp0DJT4LUZNFUDq5bPh65mEWxcjB2nZCT5GqSzMuIZA3anj71HkkW9O/lLiAwG1EWDZVCDTHapg7AMyBIPSSacVIWNKyBkn91/61Ut/3DrIs/ff4DGLMv7yU/+6NcTMecVsq8JDU1tbHDJJRLo7TmI/kOHSB4DyBdKq0n6mXotgjfoHdAKgJEBrBwkoSSPaJo0vzpO9+8mTBL1In9NOyXCHCtjzc3VzGDWUF1wugLQLVJP1qDrzhLQzQlspcdWeLS25O3giMQi0JBA7nUc7LKX2R1SWND+nu7Z9WIBLr8LeUGFLmQ0f5mye/u2f7uyy8/9+Vz0HZPGjv3F5gM9ow8998KrF05EIlh57nJsuvQ98LhdMEigzgBe3tqLp5/dis5VG2AKAiIzk8jGJ2CSqFlkHJidYCC8IIgwqKd2e0Eqfwi3YN6KCxGsXoCMykPnRGiCiZySg+x0MjQhl5hBS3UQSvwEjr79PCoDBVx1ydnsAFCxV+BIIogEahBN8uxiNq+YDB6zUYAaBOqJzLbckgyYNAFS/ZEE1lKx5EADHRQ4bToqnfHdn35/x603N3Ck4PauXmcMZrIsy3b7F371qzf3Rd4fiVpwe0LwB0joYA6JVBwWKXVQ86cqEGUHZMLXigpcThl2gUchlwQPBYaagttBYHeakZAF3sHKj2TXUVRSTP6b9OQz6TkUMxEsW9rKjslOjSUg8X7YXF6kCcOXwhAcZTCICGBogJFjRZ1u7NkZs83LdJMEmvgJYNcJmpLASW7YbE6WSVW9AN1mQOdixqL2wNaXn3/gpob/JkB39Vhte/f3P/LG2/vXHhs6jnPOX4tNF78HPC9C0Tl2/Pb4MzuxY/8gWlesA5xuCLIIS8/CyMyiODaM8cP7gLFRJvfNHuZQBRy1TaiavxS+2k7k4UIib0Kj940eYpF26jIEy4SaiiEgmRCVWYj5ETi1YZy/ZgETH5vOiTgc9WHOqEKUWnyJzropIwql2ZLpCBDsJcASddoHgJcJWzYhMOMzla1PZV6H16ahUo7vuvP6hf9wXQ03+K6i87Ss8Lv9tf9Xv44C9Bs/ev0bP3r4lbtzihNOB60dReRMuiHSGZNItonM8IrgC8KHaBCgTQYZvRKx2CYayOfjcNopgcQhCSKymQIskxhJJlSFzBMUCLRpUrIo5mNY0BxiO+OBvknQ6GTaSN7Gg/JF6xGqXYCZeBrJ6CSsyeNANnl6j09TMoH79Fc0wZkG26SAvOUlL6CVcFLBJaN+QS1GRg9oV1+z6tF//fbnvtAU4AiM/YuvPQNW1+s7Dz524PCxZf3HB3HBxedjzdq1DFzXTRs0A3jg4ZdwbCqD+avWY6ago6yuGpKgw8zHIeeiiA/1Yar3EJDJQqxuhL+6gdl/874KGLYwNLsTiglkqPe2gQnt6iqdYwM23YBMJ6y5CKpdGYSFk6gK6AgHfEiZHhyKelkGTRcdyBYFGAyiA3gaKqkFogojne52KIPSaopaKoPs0jTWxts4DX5JM2scyR1fuKnt1ivKOdL1eVevM5ZBEwnL/8Vv/PKRX/1uxzWSvQJ2QYRArhjxCDx+HyyFIBWNBQIFZq6gsNUaBSrNAwYRQ2wUvEnAUoAcDUhGCVahTQ0KMItzbKPE8ybLFjBzCPsszGtsxLHBKSRVGzQpAIRasOLSD8ERasZsKotMNILMiYPIjA4AqTgD+Wl7wqZnmkcE6vioxBELys2wvlCoEuHqSgwM98JdKWZv+4dL/vX2D1/7g5YgRyjiX3xtH7XW/OmVHT87OjDUeWxgkOncr1y6CoUclUc7cnngX3/2PE7GNTStWIcEb4OzPAgiYHF6FiG7AaGQQGpkCMm5FEJV8+Hwh6EIPKI5ajdccAVCrD/MFQ2opgKTxNREJySOg5oiLoEJp5lBmZwAl9iNurCBxR0LkdQc2DHCYzTjRjpPOKsNcJDtDf11SkMSR3t5ihqKVfI/I7oEDWoUpJwB01Ih6DkEJE1r8eW3fe6G+R+9PMiNvavoPJMZNJWygrd+7vtPPv3cvgug2eF0OVFUMpDdRKlLQjLoQSQql4giKcPJZHjAMRxP1ajXpC+gCVtlAckYNtQUsYZThUTHcHkSqqXhiiYEal0VlLk0zG9uQk//KaQtL+CpBRqXYNVlH0EkJyBdNFHmsENKTWGqdzcS/QeAHO31qflX2frTILDaTkJjMuOcdnYuh9Puwd6D+0n4EysuOCu3YU3TTz/+iSu+Np/j/uK14zbLEo0hZeNrb+794cDIqbYjR3rx/muuw4olK5BPG0z5OZEBfv7EixiOq6hdfBYUbwiGy8EM8ExLh4NX4eRUCMUs9KwCnSwRBRlZXYXOC4xfQIA+DZiybGcBo2pkySNCFhzgVIsFKIH0IXsMYv4A5leLWNBch9FZDUfifkwrIaQLdlg2b6nnpBMYjockERUPLDsTciWU3M4JsWNKfqJEBBIDnJpFmVgsNHtzb3z5Iws/fr6Tm/y7D9DpjBW+894fPfnUC7vOt3RWowGayGUNoPLNyxBMDgVTA0/DCZE8LOJaOkHX54w6QwwlmtaJAkZWhgIHf10FliztwNRgL04O9rE3ibUIsEPiTditOBqb6jE+l0fKdAPuBgTXX4Wajg1gAs0FCyGnu8SSSk8j0vM2kiOHIRRJBY+ytMT6QFpk09Xn2jXrkEllsX/HHlhEK3dLOO/q87F8YfinN9x4wZeXebi/KGwwPm45ThlYvfmV7T+ZjaUWbt78Mm7/6CfR1dEFImFRETl2Io2fPPYUFDmEmq4V0H1lUGUH1NPZijIViaJxehEmPciGE6rOQ7WI9kdbMdr6UMmhgxiT3UfR1G0S5kun2HRkqGXg4PIod6SAxH5U+zRsWn829vZOYChfhTmjDPGsCI0n/VMbM2gQOFpiCAwKY8fdDOo6bXfK06WCwn4v+kEPkFtPZ9sr9Bf/6WPz7ziX+8vvyX8XuGesxBPMdOf9P/v9zr0j502eGEco4ERschigsmzpkE0bdEaCJZKGAwa9yfSICg5UNjQymhqRiEkORjQMjPcNwClL8FX52cSenBiDkqcBmqZ+yqp2tjVyillcfPFFePvQICKzKtB1HtrOvRI5sQIqPFCyGgI0lJExbGYawzs2Iz90ALxIJAsNpmiH5PVj3oJ2NDc3I5dIYdeOnVDjacDtRuXZq7BszSIsqJV/c8t16+7+awE6MGd54lmcvXX73gdj8eyCp55+Dnd86jOY1zKflBNR1IDdB8bx66c2Mwfluq7lUN1+FG0OGDaJ+C5sjjQILNUVtmgQDTs0nbB5wkQJ1y1BYTzDc3UINN1QPTgtqsb2ZkoGNj6FkJgAHzuEjnoXLth4Dt4+PIojc15MKwFkaXvm8KNoUlYUGeWOoRyUOskIhfIFCbnQ1pgDNJJXFzWWIFy8Bq+eTnVUmM/ff2vL3as47l3rOp2xAB3OWOWfu+/nvx+ZVDcc2X8YbpsBo5BAgQgjapGVHsIjBckDgwKMlyCVVeCCjRdBkOxsLknmMqDBQslkUIxEATJyVSKASwSXz8MyirC7ZWg8aXQ2gIeO2ZMHccHVl2M8qmIkLcA971z4GpchBzcEwYN8qoBytwvIzMKeiyA9cgin+rthZWKAQ0awZT6amupQG/IiOj2Ona+/WnpwLCccLW3oOP88VNT4UOXNvXD7+9d89K8F6KGRhD+j+9fv2nv0+4lUsfmXv3oc93zubtTU1iGnAMks8OrOIfxpy+tAuBrlCzthuNxQbHbwdjc4kWekF7VQam9IpFek7En/j/U0dKrBhFRYN0QLCdoQ8SIHg6U8Ew5SWDHzsJkJ+K05FE+9hdVtldiw9izsOjyCw7MezJnlyGgyTNENTRCZYgllUEIaeGpu2RF4KffRn4cCtWjmIRI6YDfhFnT49Uyiq9x46t4PN//j/4oAHYxaNXfc//PfzSTFc6Ym5zDX141gmRvxqVEgTdOzA15vGFlegllUIdQ24exzNoAvWnC73Zj4f42zjnTvYeyheS3zUOv1Q8kmMHbqKGy8Bi2ZRjYbZ3Dggq4u1NYtRGR2HGMnD2DF6lUQAvWYzDmRsjcjY/rB23xQCgb0nAoPr6E4OwItPo585ATyhDV6PahsaEDronZ2bpKfGsSBt16DTrWY8JVwG9o2XQpfSyMcbgsVcuK1uz+49paz3NzMXypb3VPpsnTGc8mBg4P/kkordQ8//Ai+/OX7UFEZZrBO34kU9vdNYM/OfUBVNUKtrdBlGZbDCUH2goz1aC2uFq0StMa2SaUgUUlrlzgupykHlGlpw2ZyKuPHmhDpBg5O4nNwKiQzDrc2idzgG1jbXoNzVi3DzkMn0Rv3IsFVI606UDRFCB4vIzGJRLZhbVZpqrfokoBIyyatiEm0J8944WQ2QRk0oGVml1Tiqc98oOHLZ3Mcrf7e1euMZdC9M1bTF776q9+eimB1wFuOA2+9AqGYRsBuQsmmoeUMFPMqEAihvGsp6ubNh9cdwHjvEKZGx5BPxgCfE/OWLEIg4IcTHLMqnJ4ZQyY+iyqfFy6HiAP7t2Pp+vVomteOVHIOPQe2on1xF7JCGeJmGELFCoiuGraitujkJJHCxLHD0BMk+x0FYlNAKIDWZWvg9gfgddqgJyfx9gu/BDJRQHYxz0xn5wbULVsLPuCF262h1p1+/a4bV99w7l/pQd8azVXlC/I1vUdH/jGVzFU+8sgj+OY3/gWhkBcDQwaee3k35goShvuGgfo6lC1ogeGQIBFBWCatfEApWKdXj//Oz2ZEaI3WvaQIfbo3pFMstisXdAiSyAYZmjMdRB1lB4BROJUJWBO7saatEhvPWYW39h9Hb9SDOKqQM5wo0lDodLEApX0bRT8zRDNpKaKxh0RgJGULmlCE6OAZxEd6/CE9O7uiynj8nhub/qWL++vLi78WuWcsQF/usxb968//8OueoezyjralmD7Rj4E3tkCUFFSFAswqcDqdR9rpwoKVZyFUUws1U8DAjn1I9BwFPE6svWAjVJnYTVkkIhFMjYyioXU+psfHIBSLaGmoQt/wIViiiYvf816IvIajh15Dw7z5mMzL0LytMLyL4Ao0IRuPw21x0CLTOLF/JxAbAyQNfCiAprY21LW2Q1fzyE6PonfnKzAmjpX2//4qwFWF1vd+AHxFA1TJQpnfQoMnsfWuD6y44a9lizdHC02ZrO3m48dH74hGo2WPP/44vvmNbyDgd2Nfdx4P/fx52HwNmJiYBWqrEJ7fCDHoguClK20BubyFQs6EZfDgdBJHI2EK2nDRwYAOSByzQzzNKmSYJMdWknSycRr0oB0EKVFrc3Cq4xBnD2FeWMJl56/Hm/sGcTwbRlqoRdZ0Im/ZoFPvK/D0rVmAmgYFKA1dZC9JaDDNCQQNK4wQDVGF21QQNnLTq6v5Rz95fd13V3B/HXr7uwjQJ/fOrXjixaMP7+yeXtrZvhpCIYV9b7yI3Egv4xz6a+pRuWAh7C1NMH0+KCbZqnCIdPci0n+MabdvuvR8TOWjOHbiGDvpqK6rhztYCY/TBSGbQ5nfjrGJfvQc2oPFHcvgdwkYHd6D1o4OcOULkbXVYapQDksIgCsU4NYVzB4+guipYZjpBOC2obpjMaqbGmCXbdAS09j38u+AuVG4PXZkqVF0lmP+ZTfD3tCBtCBAcosI+3XUOaKb7/rg6g/9pQAl+Z7tx9T2jMJ95OToqQ9NTp3yP/fcc/j2N74Ll8uBnbvS+OGPn4UzMB/TiTzEqjKUzauFvdIH3SmwvjqnaGzaNwiI1IhoSgFKo7TFyjuxnEivnsGUbDaywBOBgzizTHWaY/fsEslG6lF4zAi46cPw8Wlcd9kl2La3DyNqDXJSPXKWC3laHJDimihAEnmmcUXoHsOnOY19PxrKGCOPVyHIJiyuCJepoArFyXNqbD/97DVVP2zjyDz13b3OWAb9xbaxFVt3zzz06q7JlfMXrACvZZCfm8SRN14ElAyg5Rih1rN4MaoXLAJsxBmXMLK3G6kTJ1FZFULHkjYcHh1ANJtGS1sr3KEKiK4Qgz/smsm0P48dfhVOm4axo70M0LdLRbzniitRt2QjDo2piJt1yBZFeEQOQiKK4TfegDp2igHSzqYmtK9cjXBFEJFT/Ti4/SVY08eYdxIzn3UE4e5Yh+pl5yLnDMFdWQ7FSKPMo6LKFtn+yRvX3XiRi3vHc9tt2yxRLS8sz+Wtz42NTVw6dmrY8dJLm/HAAz+CyIvYvi2NB378LES5DimVh60+jPKFjeDLnChKFjTOgmJYUBSObWYpQFlO4wwGlEPiIdpKB20UQETY4mgvTlM8x0GziBnPMZa9YGUh6TF4zSiEuV44jARuvul6/OnNgxhK0SapHKYQgmX3QSGxO6LT0WmLxXYpJSotfW+OSn5pq6RyGpPMMS3yrsqhVtDGzm0QH/j4e6seXkxSgO/ydcYC9Fcvjy49Osnf94tn9l/VsHAF5KCM+PQpZIZOYqpnD6DOECWG/e3tVY1oWLASZeVVSEVm0LdzG1oWNLAT39GRU2hauQZV8xYhY9FOmLpREU5OYH3kgS0/xYqOSsQnh6EoGYTKyrBg+RqYnhrMFANIoQFZRYAsaChMjeLUm28CkSi4qnlYs/E9cHidKKSn0bPzRWTHSY9+Fg6nBwVFYIdx7Rdcj6y7HGJFLQxZZId7YZcKrz7T98WPbLj00gB36p0+CwrQTGVybTZlfSUZy63tO3hQ2vn2dnz7O98Ax8t4a1sRP3loMzJFGTpJ0LRUwd9WDzHsQt7SGWuIBh3yGSVxNOLlsexJfASazCW+xBakVpMGJPaHoB5RY1O4wZ8+5SZGganAYSThVmbgSA3CzEfwoU9+BL97aRvGEjYYcj0MvoJN8aaNY70tZyvJAZnESWAkavIDoC0S3XRRBjfZM0wSmA4jjXIjfuKiruDX79gUfLLpHWiH/9N4PWMB+thLxzrHYoGPPvirtz5d27Uauk9CPpOGFE1jsu8A8tMHgcRE6dpCdANSAPULFqFlXiO6924Hb2aYiECBs2HB8nUwvNWI5AzYXHTdyMElSpDVGXQ/fj9aWlxYv6oNJ0eOw+bx4aJrbsG+/imMRnkIni7olhPF1DSOvPkqcHIUvNOPhUvXoqyqCoZZQPfbW1CcJI5thk29eSJThuZh3jmXIdS+Gpq3ElnBhqyahcumsGxU6zQGbrtq5fuurufekVr2VF+fzVSC52cz4reKGb1r4NBh7N39Fr713a8yt5C3tqn44Q83I8/WsTKkhXXwzKuGWO5FwSrdNZGgApkwGIQrkRa/IECwERvLhEhcV5rk6ROlAYl+sCxnsB7RIqsaWptb1IPqcGhpeNQIpGg/ODOB6z/6E7jCtwAAIABJREFUATy19U3M5hwwCCM2wuBIM0AyYdJnQpssdrBFxBXaKBsl7q1IaiSk3GKW1p88VwpQc+7oe1eEvvaBc4PPt3McrQLf1euMBegTm/vnJ9F8ybcefvWbodbljgKtOJUinHkDXHIWJw69Cm1isOQwTKg1nQnLEurqa1FfF8LR3p2Y1zYfRcEFzl8HLtjKti1F2nRwHERVhZQdxcDWH2Fhs4QP33Qp9h3cjUP9x/DJe76M/pMJnBjXUFSrIMKLwuwYure9zmCasppGrDhrFduCHNj/JiKDB8DbCzCzcWaxCGcQZYs3oWbRavDBBsjhOuR1HbHEFLySijKXjtR4//HPf+x9N9/cYdv/Tp/E5u4pZ1KVrkil8XXOkJr6D3Wje/8OfPu7X2FAOwXoAz94FqrhhsJLcHY0QW6ugq3Si7xpwNBU1nsWaedJ5wjEzxY4cCLpSRH90CydBlMaJUCdEhunQ+RLgUOEbIOkgDgOsqnCqWfgUiOwJ0jCJ43LbroOW97eh6Tmg8qFGGFZsLtRpKtRkah1JiOGEE+Wfm9Bt2AZpYeE9KvMPxOYeR6ylUIFYkeuO7vmH+8/y/mnv0W84YwF6FN/7KvXPYuW/dODm38h13UEjXA5kkoBVl6DVEyjDDnMHNuPyLFugAghuUwJMtHzkB0m2hdVI5FPo6plIXb1T2LDlbdjIg2kLTtsksyIz+mT+zHy1i+wamkI77/2fBw5ug8H+vrxibu/hJmEhf0HppDJhjDUO4aZvbthCwTBOQNYtfYcOOwcRod7Mdi7EyjEIdp0JtlIp8dybSuWnHc1XOWN0Hg3JiJzTA6GnJBdDg6VATsiI0d7H/j6p6/bWM0NvGOJP5Twn0wZtySS1v2yzVXWc2A3DnXvwLe+92VGed31loYffP9pqLoLRZODb3kHpLowpHIP8pbBrlo1kpQ0KYPxpQmaNjoUHobKArhEQBBKq2DCmUgjgNaPPJV4icn0UFtgh1YKUGUOtvQ4cplpnHfV5egeHEFS80C1yN4nAM4msb27QTwHgVbMxGeyl25j2a6ATkuoG6Wnhah4tLni4DTTqORiB25Z33L355eKb73bk2N6H89YgD77bHeVr3l57Ue+8OSLfG1XOVfXiARdFKkabKaCgJFD0Mhg9MhbSFKQUiYlXXiuAEFUYBOSWLVuJZra2/HYM69hwcor4KtbhlnFhqJiokyWERveh+nXfoFLr1iOKy5Zjf3db+HE1DiuvP6DiKV5fPeB3yI/S+1DGEgkYXe60bH6PPjDAZw6cRTDB98EDBIly0Ikjj4ZgYXqse7iy6HLfhRMUqdbgd1vv4kD27dCctnRuXIV3E4ZFWFX9+dvu+lDZzXY+94pQF8+mAmPzaq3z8bUu33ekPdg93b09OzBd75zHxtqdr6l4scP/gEFpeQ7H1y1BEJ1GJaf8EhGSP33AGXApMExEQa2MjL10/f8gMlE0gTWd3IWZdASEZuIJBYnsKB2QINDS0JmuO8pTE2dxOoLLsBoPI2E6mIBKtnDMGn3TmQQXoXKa+BO3/YTw55ulOgPzoYyy2C0PsrkNO3T0FWB2d23XdL5qU8t4t71wdwZDdAXXjhYPW/JUv9Vn3h8q17RWaNUNiMju6BJPArJBDymCr+RhVudgxIbw/jgAWiTQ2wFCaQgWBEsXtyC2+/4BP7w8nZsea0HrWe/F47qDiimA8V4AqlTPUh0/xHvv349zl2zEL19+zE9G8F5l1yBUxMZ/OsPngCsBsDwwuXyoqFpPhrmt2N4dAhDvW+zOx26dxJRYLtn2e3BuvMvBudy4eDAICaGKDkSU0oByDiMMkawAq0LFmL5ssUHvv6Vz1/X4OdIl/G/vF7rzVb0n8jfNTGTvyMYLnMcOrgDJ4cP46tf+wIrmTu25fHThzYjl+OgWjzCq5cDFWXQfU6QUg9nGWxwV0mAggUHiYFR0iRSCIlWkJsJ8d7ssAgSYhslExIZPdCXnyZ6UFDLlgaHkoCtOAc9egozkXF0nL0Wc0UgTeQT+GCTQww7ZWwlXmdTOsFJbN15OkA5+sZU5Cwdko2Ef8mXiodsxlDJRbbfefXS2z7S/O7Jymc0QJ98cktjxbz1Nfd+94Xfz9kba5SqNuRcfqSLGpxuCWYqCy+nIEDOcPkozPwcEmMDmD26G8iMMT1Ohy2L2z52M6pqavDbZ7ZgcKqI8vb18IQa2BOdnjqJ0b0v4bILz0Lnwjpk0rMYGR/FWWefC2+gEX/cehgptQqq6YXfE2QuICTEkIhOInLiIHixCK6YgGGSihuHVSvPRlllFd7etweJuQnAJcHvd6CxrgJOiUMqEYcgyhDtMuwOeeKBB79126rOzpfeKUD/1J+r6ulJ3H38ZPTTZZUVtqN9OzE3O4r7vng3C4RtW1N49JGXkM0CpiSjfNUyWOUh6F4XNJHylMHCUKP7KYJ5qA9kiVUvOR1T5Ak8TF4sETlOkzlKG3jSoaMQZlg+7KbKsqddjUKhFa9eRGPnUszkLRQlPxTLDZ53lUgghgWLN1iQkioKtRDMxY9FfYkLSuJrks2CoRUZM99lxlElzmy554YVn7ihiht9V9PR6V90xkr8j3/w6DLL2bjp8a0n7x3Vy4L21jXIucrZzTZxDAW1CCenQ7IUOCwNTkGDlZ2FHhvFwK7NwMxhZoy1qKUMd9/1cWzfvh2+6hY8tfUQivCgva0DZiGNva/9AZdfeA4qK72YnZuE0+1i6suBUCOODETBBxYgr7mQSStQC1nm8tF/8K3TpT3O+KRkeREOhuH1ejE1O4tMPoULLt2EhsYqxtbRNQXR6Qj6jvbAIUlYsmQpupavGNu4ad09TfVVr/p8df9l97z5cL7m0IGZLx05NnlbeXUVP3B8N/K5Odz7+bvY2nXrSzN44vFXkcuWboyqzjoLRlkAutfJRFf+vwClfzsNxLPtUCk46fyFpnedJ2LI6UmeiUSX8FIKboqvUoAqcKgx2JU5JMeOwh9wo6ylE+MpFaazHIrlgmrYIPAkdHY6QMkYjW7viTFFNEhiKltEYqavKQUoLU+cEg+nGTOq7JN/vO+W1Z+5MsSN/68I0J888PDK57d0/zNXcdbaw9OCV2heCSvQgIIpMoCZ7iqz6TgCpMyh0LWmBUnPQNbisGUn0L/jOWhTPUB+AuvOmo/LL1uHdCaL2uZl+LdHnsDk9BzjLmfjkzhrZSfcAQf++OIWeH1BXHHl9eAsF8Ym8xB9zZiM5tB3dBBNtZUY69sPJTMFiU/DMpOM+Ewzhl0SUFNTg/bOLmiGiobmepwaH8XRo/2IJ3OorWnC8OBxdm0aCLjRuXwFWtvnvfaBW67+ZlfXxdv+82Dw1I54/dHe6Od2HRj+VHl1FZdIj2BifAhfu/8exr/+/W8H8OJLexkQD5uMmnXroPi9UN2lEk+bG8pof+4l2cqdkubpFEMoJbtu5dj4xqaLUotqsEGGgot6XZLed9PVZWEGdnUWU8fexrpz12BOkxEliMtehrRK58UyZLudXSgTCdKiPpgytEXTO81fFKi0veKga9Sfakw5jzeK8HCxQp0ceeoLH1l97xVuLvK/IkCff/7lRXfc+bV/W/6eDy9+61jKq4UWISuG4C+rhccfgG4WIdgFZHIKRLud+W3SbYtUiCMgZmFGTmDy6JuI9O8Ab0bQuTCAa666ENOnItiwfhP2de/H7j07cPRQH2pqZVxyzZXo7jmKTEZD+6JlyKVMGJYLPccnMTI2Beb/x+kQjDw4Kwk7se+DPObPq8baNWtQXlGNeDKLoeER9A8OIJFKIp7II5MD7LKA8oomKPkCaircUJUcGltbcdU1V/T2Hd/b84GbrvtiZ+eV/yFzbH49X7O7b/yunXsG7iqrquBnY8OYmR7FN7/2j0hEgUd+thUHDo1Cp9sOuwsNm86D4vOjKNugsGldg0ZisRSVFrk0CwwykkpLclbSKYg0rpRh/9y/8QQ/UW0nnJQmf86Cm6wdlVk4lWmMHH4F77vuaowkDMwqMtLwQxPdUHWBKQAS5lkK0FI/WgLrSXugRJsi9SC6KaN7JNnGQTAUeBDLNbsiv7n7g2vue6+X+5vUls9YiR8aGmq56eY7HzVczStOxCRnYP5ajEZ1hCpaUFFdj4ySBGeXGO8xU1Bgd3igFzMIEgyJPMTMHOxKFFODezHcsxU8P401yxpxwZplKGZijHDR1d6KXdu2YOvW17Fq4xqcmJjBwOAE2hYsRiamYm93DxTqLnny8mTvPBNkXNAcRvv8Kqxa0Y5AwIlkIo09B/pwsGcIgsMHRQM8vhAkSYbXF0J1VQP8gRo4HHb43BKeevoJLF25Ag/88DvdP/3Zd6IVleU//tAtn/8Pveizf5qr2tMz/Ymd+wa/4HC6xUh0GGohha9/7R8RnbXwve89jrGJDExOhiHY0XzBBSh4fcjSdSsLUJURuk/PJeCs0rk06ZOybMlIxBYr8aQayRpOxjain4l9RAFHaJABh5WFR4vDoYxhpPuPuOuzd2DfiRQm8hJiqhM8uTYX6RZMLm2OKGvSc3FaFpy40GyKpweDhijTgMTpkEltRC/Cz0eTbYHoQ/dct/q7G/+bI8L/LruesQCNTcbq7v3nb/3kyed3XKhIVbYVG9+HY6cSsDtCCFVUwxv2IppOQ/aFmFgYyW97XDIcvIFiYhZ2rQCfpMJmxFFInsDgsVeBwgTKbBrO6pqPZV0LMdh3EPVlfixZ2olXd7yJk5Oz2LL1FLxOApZLxFoS3QiWkzmDivLyMixa1ImFrfNQU+ZFNhPD/j17Ec+oUCUfPOFG+CpaoFsyysvrEYsmIYoyspk8ZueSiMciSCemcPz4UaxasxLPvfBE5ucPf2dvKOj7yYdvuev5//PNf25bwr9r/+h1e7qHvj0Xjfljc6NwyDy+fN8/QVdt+P73n8DETBai04uUYqJ504XIur3I2pyMrE0BaoF0/U8HBgUcZVGBICWaXajekhZaKUBZGbZMSERi1skekme374KpsV25x4xBSg9hsudF/PNX78O2I7MYinOIGS6YzjDyGu3uZVh6iQnFhO3Yg0CUfvo+paGrdAJCAWqyiifoCvzCXGxpTfo7X7plxY9XcKT9+O5fZyxALctyf/2bP7zvF7/e/InxiOIuq+nAzFQUFc0tsLucGJuaZuoX7lAZ++9YdAZI0CbHQkNTA8x8lhFtLfLNTIwglxuBWZwFX6SzDhKvAa66dBkuWHM2Dh3ch03vvQi/evJJHOsfhsfpgZnRkEoV4A47EawIYd26tRAlOzy+cgwPDsPncjBVvYnJKCqa2pG2fJjK0a2oH5ORLBzOIDLpIuxiyaomn88zv89iZhonjx/CP3z4Bnz2zo/oP/jeF7ecd+65X7/0wmv3/ueP5Ss/PXLevv1DPzrWP7AoNjsOhyzhxhuuRyhQi18/8QpGJxIIlNMKV0Xj+Rei4AoiTd5NBBvRxSSnM9IHZUQqsQIEtjkqBagBTqKNDq0eS0qWFFkyz7OSTL5RREwSTBUuKwOXHoUxdxip46/jn7/6ZWzrmUN/xELGFqYFLxTQLZKDqf9RxqR4Z8bQhAmQ96lJGZzJQDEs1s5ZEC0FolGAX4jOrmos/vPHbljy6DvJ//zfhOuZDFDh1088e/Ojv3zmu6fGkuFYwoRukSy2CqNQAJwBwOEE8iTjx8FR6UNhbgaeoB+5VJJJWuuFJKOK1Va7EI+dQMApQM9mYKmEWxowigVUB/1476UXokDDjo2H3+dB74EDiI6MY0nXYlQ01CKezmDg+AmMkflAVsfUdBxtrfNRW9eEgikh3NiOBNzQ5ArkQbpGAmwklaOTCnMWbqcDKnO8yGN6fACDfftx950fxaUXnlV44Htf3Pz1L3zhswsWLPkvl4wP/ObIgh17B+/vOdh73eTYCTrgwOpVqxAM1mLbm0cxN52Gr6EZKU5C84aLUfSHkeYd0CQihNDQTIwmg2VEQaepXGDrR4KBeMpstA+nB4idfdCZtAk7rTetkuw403nQi3CyAI0gNfw2xFg3Pn/P3dg5kEf/LI+cqwpRjcTBHDDJEcWSGGOfXZAwoKCkycqbElsxU6WnbRYFKG8UYDOKCIqzU+e0Gf/0gas6n/zfFKDiCy9uvfjHP3z0J4l4sc4yHAhX1iMHHdOxFBa2r8bgyXG0dbRCUdMYG+vH8iVt0LIFxh8JuB2w1CxOjfTAVBMwtTQ4lcq+jW1H9h7oLim+2e1YvLwLkk9CJjuHSy88F2+9vBkeclUTbEgUVIyOTyOnSsirAkZm0uxYzWazwxTsjKjcsmwVMqIb9lAddM4FQxNRSOahZRVGdCbO2czcDNMKpY+nvrka1165EVp2fLw2qP38svdd8oP28naS0fsPrx8+dTC8/c0DHz1yoOeTYyeGq22CgOXLljFo6UDPBFDgwVVUgyurRsM5m1D0V7I/h0ErRmIqmZSxzNMBWhLbpVMjkyOQ3mT7cCZ5Tsp21DeaJpOsEYjppZmwESXPKMBlpiEXJjHduxU1tnHc/rGPYvewjmNzApJyJZKmDE2yM4UV0k6lDEpQIOOXEnnBMiBYdoYO0KkJZVWWQY0CZKuIgBCdWN9u3HPHe9uf/VuIImcUqKffbMuruzf88pHfPdR94OhClyMIT6AcsUIex0cmsahjFcLl1UzfJ5uNwOMxmcSNTRLhdTow2NeDof4exKZPQCQVZRkIuhxorq1HKptDVUMrOlaugSE5cezEEHpPHMayJS1YvrAarRUuxPt70f322xgeT6Goc+hYfC4aFyxBpKDi6MAoBgaGMD4ZKYm1+svgrKpHHR2t8TLicxkkJiKwErmSXGMqWZL+djvQsrADnV0LIFoJCPrc0csvXH7XjZde/QZHFKP/9PrZz7qlLQfe2Dg0cPKe6VPjy6rKK7wL2hYKvb0nMNRHLU6AVRJ7YxsqV69H0V+OrN0DXRIhEGOITBiYsQEB9/RPid5GGYyJgVO/SSKyJYiSRZWomZDEUoA6RB6ClocbadjypzDa/QK6qlTc8oGbsHNQwbE5EXNcAIo9BI2XoZOECAk1/DtJ2YJAa032g2cZnJh39LLRMsEowIkCwra50Y2L+Ls+dHHrSys47m/y8jxjJZ7+Evv2DbXv2T92/2O/fua6ExNTSKezaGnvQDBUjoC/AslYnInUhrw21Df4kcpMI5aZxfjESWTIYLKQhcwb8DlFVJS50LGoDY31TahpXoSxBJhcTEbyQXc4wMsEISXgVqfQ7CziY5esxPhgH37wsyfRfTjDVLU7Vq2FVFEJX0U1nKIX+UwewycGMDQ2hhwvoH7RYkwnMyhki7DGSK6cB/J2QLKjuXM+yuurYfO4YWh5tDaFsGheeGetz/7pG6694tBf6rNu/dIDFYd3H7owFU/fFAyEF3j8Zf7+oyd8U8MxgA8Bvhq4W7tQueZcKOFKJAQemmRjsBtlRFMjpWVaXxIzyYQskB0aK7JsRaqeBuwZHkTTtk4DDMeGJTrX5pU8nFYKXOIopvpfw4YlPlxz7bV4+eAsTsQdSIthFPkAisSmt+iyk9xESgFPXQQptnCmztj19MDQnp8Zf0k8BN6AqM2g1pUauml9ze1nL/W9uZFjWpfv+nVGA3Rw0KrZs3/g3u/96NFPTyaSiMcT8JZXYH5zC6JTUzh1uJttJGxEDrEpSOUiMI08YRpMoN/v82JRYzNWrehCc301E8Dt6R3AG3v6kND9aFhxPnzzF6NAYrh8Hj4hA29xHL70ANbWWjh7WRviBQlPPLMFr2x5GxnNhvkr1sIdrIWlOhEOVaC+rhIVNRVIGhoSioIdB7qRTiQxe3IMYlGArDvgkD2oX9gCf3UZXJ4A5rfUIuAykI2Nbm+oDH7mozde0fPXPpGrb76zauTE1AZdNa/WeGHh9FS8MT2juSwEAFctXG3LULX2XBTLwkjaROgiLTJK6nJ/DlCiztH7ItOpBYOVXAzEZ5AUpVbGXKaVqEnuvGx1SzxQSTPYKlLMHsfokc247j0LsXHTe/Dc7nEMx+3ICZVQhCDb+Ru8E8XTmz5GlKI2lyh2JWAVFsukZOLAQRNtEEUdDi6Cenfq2M3rm2+7t1N++50qyf9NtJ7RAE1PWKHNOyY+9Y3v/dv97vJq3nLYkcxncOrkcWhzEZiJKThsGgrqDHiuCDtJXos8ysKVWNS5AuvO3QS7w802OLNTk5iLZrD7QD8Tba1beSEqF52FtMMH0ylDlApwIw5n+jiMsR34zFWLMdyzA8vXb4LsLsNvfv00nnr6DaQyPsxrPw+1dUuZ7hIlHtErI1xPQlzE7gVUNQstlYDH7oDMOaCoOgSyZxQEZt1YEfahLiybNjXxam2ZePeHrr3oHRlN/+cHc+GFH6s6NT2xIZHLXJ9JqV3FrNRkmj7AUQ1f19moWL0OeX8Z0mTlSH02lVSCdjQTukGwPe3dDQh8kXEyeThYJiOcn0GUhA2RDj3939M1WrIAB50e6zE4iydxfNfTuOODF2Bhx2I88/YoTqZdKNiqoIp+KIYIU5RRYFMQCdie3v8btDSldrQE1LMFAmVYiaQpFXikOTT7Mr0fPm/erZ9ulfb/LVS7M96DUoA+89rJu7//k9/cE6hpEFSeR3f/QRiTo4zwQLv3kI9uq3UofAENzU3oWrKSnRDLzhBGxiKYmI6xEww1W8SufUcwN5OCr3016hetgeYqQ97tB+eSodOuWZ1BmT4Gc2InPn/tYux78wWkdR0XX34NBE7CE4+/jBc39yCf86Oh9VwEKttg91cgp+vwVwegckVk8gnkcjFkExF2z2MjAjMnQfaEIIoifF436ir9WNjgh91MbakL8p+7+ZLV/yM9zFWrrq6dTs9dG4vnb1Ay9i7d8MnwNCC8bB1CK9Yg4/YjQ8OKaCv1nCZhmhybqglGIqVjkkEkYQaJ+G5sA0ndaGnsNll5p7ZeY4QOkePgId0+NQa3cgKD236LL915PQJllXh+7wwmlSAUZz3yvAdF3WRBpzLUv7R7Z4WMUAQawAh05SzWAzNpHYnURwrwiHNo8WUOfPTC9g9/vIV719Lff36Yz2gGPXAgNe+lP+395h9e2n0N5y7jSIxhLnISZQEHnOTMlo3C5efR1NYMZ1kQoep6JFMapqeTcDvDJSwyryCbLSAyNo2x8RmgogG1y86FLVCHDCdDIZ8g2hYKBXatGFInkRt4BR85vxFWfpyV7GB5Oc7fuAnDA6fw+su7sWvXMCDPR/uqK6DIVeA9YSicwRyYiVqnqVkoxQwsYvQQuc0UYZMCTLi1tkpG54JK1AQ5FKMnNy9vKr/36vWNdKP8P3q1L7140UQkcX8hbbtANXwB+ChAz0Vg8Urk/SEk6ZZIIJIwXVWWrJlomqesRcR6w87sigguLunzWxpMChym52nCRmRlw2RDEvWhbphszWlL9mH47d/hX750K1NyeelwEjNmFQvQjOWAQmZmkg0627nzDPekiYg6Svq+VNYJZqJOg5ECGOMqD684h3ne1N7br+y65cN13ND/6E34K190RgP0pZe6O7ds7f3Wjv2DF8jhBrGoEnaZRD4VweRwH1auXAzBKWB4chqcL4hw/TzYHRV0LAuuyEHN65BlJxLROPr6KAYkhNduhBiuh0KOcK4AFIcIk9QzqBdLjCOoRYCJ/fjwxkZEx47g5Mw0+3CbGhvhkZ1ITU/hj3/cjpmUAxAbULnschRtYQQqapidt9dBOu4ak39UTBUFQ4FhSZClcrgdIuqrONSEDDSEJUjFyVc6qv13X3tO1X9b4v/8maxadbF3eDJ7WyEn35Y3vE1w1yPQtRa+xSugl5UTE5bJz7C9EfUfJTM9RrmjqxiNztIps5/mLpP8NjWgzOuUTdpEEiHnPothorJWgEuZhTaxE5M9f8KD3/rs/9PelcfYdVfn7+7Le/ets7w3+4ztsT2e2E7sBGdtEhLaIAiLwSBQaCRKxD+0ZS0UFaIgQKQghQqQStXSpKKk1IQ2AyRRSAIJsePEzuLEGO/L7Nubt9393t+tzm9MVVU0JbEyNk8zluefeXpvzj3f/JZzvvN9IDn2R17xMcu6Yes9sAUTXuzzeSNGc0fkeLKss87/MrhwwzIyl8MgGXJNgsjqyNEWn2s8+cn3br19V0k49QcF0J888vToQ4/s++pje4/cnOnaoOmqhaXxM9zs4LkX9iKSJHT0DSCiYa10CYm+LFGT1iz4c0sIa1T7DHDkyBEktoPyjquQHR7BLD00OQ3JyqHGxbV8qBqQExwIsydQZvO4vDMC3FmcmJnnGvOaoqG7LY2MYiMKfIw9vAfzbha2ugHFwavgyAXIWoZ3a4i8LOkqmMgQSBHXCzWVLDI60FFM0JZqYrTfgmRPPtpfwKdvu7bnpdeSmJ61b7u+6Sp3Vx39cqS6kd96DTKbLkVYbEdTVhBQt4ivkAIXbKDLElHqaD2n1iZR3rgSIvdBI3MJmmqTkPDGvchfS6suyXTL5MARzaN6+GeoTezDd77+ORyZWMTPj8SYT/rh6P1whDQCFnDOAtH5hESGRH5SHKAxt0Dk3FAuXULKqTRVSoJlSyjqFazN1X/6Fx+87KM7/x+9/t/nGa3oCrp794Obxh7f/9VnXpz4k1zPJYrniViamEJbexH57hISI4UFO4KbmBDTZcSSBUbWKnUbYqMOsdHE+LHjYI068iOjyA8OoqEZCGlM18jy82WgKUhlVEReE3rURMqpQKucwM0bi/Cr0xivOnAiBkMxIcY1rO0ScMubL8ev9uzB43sOYz7sxZRdgFwYhWCUuAw4H/yWqesVISAFDVXnZSnq8XcXGDozAdZ2KVDs8Ue29Voff/eVbb/3Fk9JGt32vjXzFeErsw3xnbB61fbt1yO9fjPcdB6eriOg+iZXOaau4vKw2rIyOZl4JVAlGTpXtqOzYXDuhaQ4co5FsuyeDZ3ss+uzKLI5zD6/G3H1ML725U/h5VP3/ZGhAAARG0lEQVTz+OVxAQviEHxjiA8m0kWQX4KorcpV9GQIdC6NYsQ0Bk0cABpWpMtSwvjsk8yq6EgtResK7r996vbLPnnTeVLtVvySNDY2tmH3Q/u+tPfg9K0wB1TJ6ESpvQfrR7fwm/fLJ85gct6GpBUgqXnEsYTA92EvzkN1mqjOTCOYmITU24fe0UthU99ZT/MyDI06MFXiW14ix1AkHwbzINfmkbJnsb1bQ+hUMV71uTQ2lYo0gRqZM9g22oYrNvfi6MmzuO9Hz0HIbcHBKR1qfj00ow1+pHDmvKhKXMUtYj5SRhq5tIROi2GgU8FghxCq3tmHtvSZn33/lV2vCaCbr7qtY74SfXy6KX8ESkex+KabYK3bjLqSgkNe9ApZnNHOTcVw2nKXAUczU3QhIoBSl4wb1i6T8rh/J7l8cKoTnwAF4DaQ9qvIeGcwvudf0V8M8YlP/BkOHJ/FU0cFLMlDqCVlRHJ+ubZ5jg1C70LsfWLxU0WARjzi3+q1klCuInLJ9UIqREZZaPSk6/d96o7rvnhT5vXLLl6QS9Lu3WPrHnzswN88d2j+PWJ2oyFn+pDKlSCYWdTDBPO2j1gwIckWN35VYhGNObJL8RAuzaJ5+iRg5VDatBlJph0wMnBIK5PqhHReUgUuC5rIIUTR4203M7AhLE1i0AwQeTbmI1qRTMiSATlsok1dRE6Zxs63DCOfNbHvhUk8/PRZZAZvwZMvziP2TGhd66CS2jCBQ4sRxR6fBaKGQtFKMFhWMFxSPM2fGNs8oH/xtQL06ls/Y02ends5XsMXYqFtsLD9zUgNjaKuWFy8lqwjiSjMeZg0i0SbKpWcGJFHAk5g0SWV/LUQi2yZ0cS145frobx2T2x630YmqMFoHMepJ/8Zm9da+NhffgR7Dp7GM6dELIIuSB0Ihdx/D9iT3CKtzDKpLHPVaX6wWJ6CooI9nVVjH6oYw5QdKP7pUyO92jf/6pNv/ofzZTKt+Ap6//0/XvPTx4995tlDCx8Qspek5fwQlEIJrqij4UWcXa+YBYiyjqBmIyQPyMoc1NjBwrFfczqZtWEU6c5uLkPDrVbO8Tup5EMHsViJwOSAA1QRfKRI3N+eQyGpI/QDVMicS8lDFi3uF6QHp1GUx7FjA7BtQxeiWMPun+zH0cV2mOUdODojot6QIJglpNIWXNfh7PFUmixy6ii3SRgsaVjfLTkZYeHfR7qkr7z/2p6jv8/56revuf76O+WZePHqswvx15ykeEXHlhsFvWcD78N7koGIWoo03kHfuDgtL/zwDT2ObD7BqYnk6SSCxtYJnCSnz4+Jy/5mEIg4EjvIhDWoS0dw4qn7cMt1G7DzfbfisX0HcXQxhSqoSF9CjCyn2dHW7ofkF0/vkUBXEn75JGDSBZJFxO4KiWaXaCLCsDldEaKJZy8bzHzrgztvfeqG8/CJvyAr6A9+8EjvI08e+9jTL83eEZubssgOgeXbkegkWmvCC2koTOX1u6C6BEbFcb+5rCFamUNm8wjy/UNYCgTIah5VO4RITmfnBFaJzRPJDAkHqAOFvDuTgCtd6PYcEkFEXWpDoOQhwoJBnkrRDCx2EsPFWdywvQcD5RIOHprAz/bMoC4PIUqNYLwiol6jickU9xaliwiXutZjtKUY+joVjPTpjaK2dP/GXnb3rqt6X7OrxbXvuHPk2Iz/hYWgeGvnxh2G3LYGtpCGL+tcJ56fOWkFP+c6THxM4oeSqxtfHakOqkhg5/yLaAumTo9I6tWaABZ40JmLDBnvVo9j8oUf47Z3X4ut20bx6J4DmPGyaCCPUCgijHQwX+L+ppqucw6oSDqjQuBJLGAsZiFtXIwFfhwteUloLzHfW+xuN1665cbR3dsu2XDo5jWvX9Huf/5xr+gl6d57f1589uDZdz3+7NRdvrapnGQHEaRycLk3e5rTu1wvhG/bkH0bZuyjMXEKycQpqMNrUBpag8hIw0s01Jc8yFoaAY3TcpmX5X2Mzp/gWuk+P4emqJ7p1+DOHOcroJ3qAVPaOUmYVPXyWoCkeRTdyjj6cw1o8Qx2XL4Dew/O4PCUBC+1CZ7ai7qro27TqpGc00JKoKkMbWkR3W0CNvarta6s871NXeyenVd3/U59pldbVd97+7dLh2ejD0819T/PdG/uYOkybFD7Uue7BL+wUO+bX5LoPLhsnBWxJi+Wq6LBZXC4vhU3M6DqT8j9pHSaG/JtqIwEG3yo9ji8yb344LtvQGe5Db96/iCqLB01mZEEoeZFsRqxgFqrYuwEYRQLYV2AvSgyb5Fsew1Rr2maZcuqXFE0b7qrPfubtYNDc8OltsUP3NR5XjNI//sZrShAx8bGzCf2VG58aM+Zb3jKyHBsrYWnZ+DSmAOds0gclbofcQipWUVUmYVz/NcQOjvQt3EjP4+5MBAlKpxqANW04HH3D0rgb+dsBQhKDEkJoIkhdDGE4i+icuogiu2dqKodCOUiktjkBWhEDZStEFZ4Cqi+hC0DDI3Fs9h2xc24/6HngbY3wZH7EOtlOL6EeoW7ykI1yMrbQ2dORbkAjA5oC4Ol4NujnfjuO65pn3otWzy99vY7n9DHT05deboi3CVl+7f6Yj7tMA2RSB6eNAhHbUuBX1LoFi9GZPtCto8+95iiQhNVfZgUkKpyjCRgAvOYkriBJidhHPiCnISJxlhkJUsNKzot3Xj1Vr+yVE+OnplwHcVsRqLajJhSVSXFURIjEiU1SmS5YVjKRD6vHSwW0os97Vmvr1AOsqVut1yEP9IO53z77a/2rFYUoKSR+ddfuveqsadO3lPH8HaWGoYtkMSfhUCWuWmX5PvIJAGShQlUTx8DdAlrtlwCV83AEQxEMNF0aDczEVLtRV0upZDCncTV7kQ+GizLHlQ5gMpcSN4sZo8/h+7efswjw8kQspiFKKnceyloziGLRRTFCQykz0AOJrFlyzY8tucYTttdUEuXYimwYIcG8lYH7GYAt9aAmUshq8XozMXYvEaf2tAn/e3WQfH7b73M+j+dPl4tGXd8+cnyoZONW32p+NGqJ/c1QyGVSKocsViIY5+YykyIo4j+KyxhksjC0K9FsihHAg1hCPBiyWsyOD5ix5WYU5eCpi2JQVUEPEUWHUsRvLZU4vbnvHR/uRiJcuGky+QFNZNt5NpzdVPPuNlCOioU2xJL1qNO07J7esiSnqver/jXigKUorvrG/+y5cFfHPu7Wrz+ulAfhie0oUEMbqJr0VBYowY0FhFXZhEuzmDg0kuQpCw0RZIhJO+kNDeY4i7TssQvBaQgLCYKV70glTVFovmYCKroIS3acCsnMHP4KfRtWI+G3IFA7QAjh4+QCBcCdDmG5leQwxTahUO4ZNBAZ5uFuq/gnx54HpmeHYj0ATihBdPsgKSYaLgOIr+JnJGgMxNhy7B5Yusa7a51g+zBd12af1W3uVfL8oc+/1h3xRbXTdeca2pOuM51/aIfB0LouwExpcUoor5QUwU8VUocVRWbKU3xMulcJWOlF9IZfSGVkZopXXQUMQxychD4iR9qZibOShpr7zRYt2GxtWszHHA9PT2hcJ6UuDcStSsO0K99+/6N//Hob+6pBMNvcYR+OAnZZJsIPBtCEoBOXNXFGUSzU8gODiBf6oLNBDhMgUc+LInG/SJpqpHGbEnFjeoriZLizmdQyck4hh4BBjG8w1lI4QRO/uYJjGzdAk/uQT0uIlLbUXHJR0hCEjhQnArS8TyK8iQKxiLKRRFtnR247/7HYeZHoWa3w086EUtZhIKEdEFFHDYhhTXkdRcbh7SXbthe/tz6jZnH37qOt3PO6+uOO/5eWZLzmpIJFUNXBBKRyGYyxOZKSqaVKFqGtXcX4uEM4sVFxNu20Ug89Zta62vFAfqt7z4w/MBjx78+5wy83UYfIqWEpssQuzYUKjN7DdRPHIM5MIR8Z4kbbvuCjIDRT2Xe1aHtnPQwqYxCNfqYu/4aiCVq/TUgRgEUl8EIG1DdswjqR5BOVZBvL+L4pAirtBmx0QcxlUfNaZILFRTXhhksIsVmoSZTyBpVZPMaTp9dhBcVkUjrUXEyCKUcZNOEaCawLAE6qTijEq/tFp++7oruz392V/+vWgsiFzaaFQfod77/86GfPXr47slq185m0o1qZCImk1fP44X0JslxZ3JIZ3KwCh1oeCRWoCKWyOhr2cKC/inUHyfPqsRFIkmIBHKDox87XN1CCxPoYR2KewpzE/uwaZOJdC6L515cRLHvCghGHxKjAD8mcVgG2Q6geQ2uVySGUzDkWaTMGJliHjUbmKvqsKMsIjGLIJHgc1lIAe05GXK8MNPTkfzntpHSN+/++B+9pi7ShU3/xf/pKw7Q7/3giYGHnjzx1VNz+fc1WElY8sgUharLMZZOnuTmsPlCOzeeomEGIs2StiW17vg1lUxLaZSLjKWkGBLZQpNbB1N5b1oQm5xBTsRcmv/OygtYmH4WGzYa6BscwL7902ByDwSzF41IQiQTnUyG4orQgwB62OQOGHIyDVW3cfV1l2PJsfGLp1+BG2iJFxtoulGsGalAFLxQkfz59evaf7l9pPyP3T3tBz/9oS2vW4/94ofLyv+GKw7QH/5wT/ej+8988ei4cVuddehNZmGh5mJpfJrfxrO5Avdm180sbCeAoNGpVOCtPgKnxGdxaKqQGsOkCUT67TT3TQZTMSShCVUIYCQCH+ASowkgOoOhIRVdvd144aUZ1JoaJKMMm0mINAGKrMOIUzBCEXoUQ4yWgHgOslr3OsopL5FDf/+Bl0M3Epq2K0S+E0PRU0tJEle7Svm979n1xz96+5VvPXnDDec3f7Py6b/4P3HFAfrww4cKvzhw+k9fORF+dtHLd9AKemJ8HmHdQancDdf1oWsmEkEG3VdJmIBLTNO1XSDjAJIbZBBZyDspokSaS8SxI8cJDxIxKJlHJsTQEheRM5noajXu6VMlQWbCmbNNT5AKQRCpTNDTETMkV5Q1T400yIHAlCjxldh3JbFRVxSnGiW1Rd2S5uiNJVmbzGTyU72dvZVycY3X2Vn01qzprl9zTfvrtlm5+CFyYX/DFQfooUOH1IefWbr6wMHKVyaX5M2nJj1zdt5GT7mHM5ckkcpFEjekikjBV6LVMyCmOEPix2ISxCJ5XSQRzRPGbhiICZ/HDULEjViMa4EEz5Mi2HISermU6Muy7bR1qmEYuaHrCn620LXIQtHVMuaCYBhz6bS1kNZTDUu33IKRdq1sys0ZaS+nSVGhWwgMI/JGRka8i7kcc2Fh9MZ9+ooDlEK594F9w3sPTHz47HT8zhcPzfYUi71CFEWCpqiMwBYnLFBV2dVSuuv7dgAxDhgZeMaen4SuLTIv4LNhAqGVCtTMV5KwoSlhXZe9OVNnU6aWHtck2bV0wVMUMcjlBGYYBhNFOUqnSyybVZhZtqKSscY/ua3s77pAheg3LrWt8c4XBKBj+/ebz/zyzOYXX55+pyAUhz1P0FzX9eI4IPK3pypCTdbEKUEWpoUknBRk1kgJYl1PC75q6mGbbMSGSQxFmaWtPIMYMCMlxRmmxJZFnoATwa5duy5I56M1YHHxRHFBAErhj43tN1+ZmO9wasyKJU2QYjGW0kpomZpr5gq+npeCtqYWHHhb2bvzd6h0XDyPcPU3eSOfwAUD6BsZ1Op7t84TWAVo6+SyJSNZBWhLprV1gloFaOvksiUjWQVoS6a1dYJaBWjr5LIlI1kFaEumtXWCWgVo6+SyJSNZBWhLprV1gloFaOvksiUjWQVoS6a1dYJaBWjr5LIlI1kFaEumtXWCWgVo6+SyJSNZBWhLprV1gloFaOvksiUjWQVoS6a1dYJaBWjr5LIlI/kvV9ssilxFU/gAAAAASUVORK5CYII=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9000">
        <p15:prstTrans prst="curtains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¡Felicidades Colacho!\Imágenes\cp2_000839-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323528" y="2643758"/>
            <a:ext cx="6624736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alt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rgbClr val="6633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amistad y la paz son las únicas cosas que crecen cuando se comparten y estoy segura de que tu y yo compartimos ambas cosas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4000">
        <p:checker/>
      </p:transition>
    </mc:Choice>
    <mc:Fallback>
      <p:transition spd="slow" advClick="0" advTm="14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¡Felicidades Colacho!\Imágenes\Hermoso atardecer en la pla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395536" y="555526"/>
            <a:ext cx="5616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alt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rgbClr val="8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 haces especial cada momento, por eso celebrar tu cumpleaños es una forma de decirte</a:t>
            </a:r>
          </a:p>
          <a:p>
            <a:pPr algn="ctr"/>
            <a:r>
              <a:rPr lang="es-ES" alt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rgbClr val="8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Gracias por ser como eres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14000">
        <p15:prstTrans prst="pageCurlDouble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¡Felicidades Colacho!\Imágenes\Telde-64-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45" y="-25698"/>
            <a:ext cx="9156700" cy="5157788"/>
          </a:xfrm>
          <a:prstGeom prst="rect">
            <a:avLst/>
          </a:prstGeom>
          <a:noFill/>
        </p:spPr>
      </p:pic>
      <p:sp>
        <p:nvSpPr>
          <p:cNvPr id="2" name="3 CuadroTexto"/>
          <p:cNvSpPr txBox="1">
            <a:spLocks noChangeArrowheads="1"/>
          </p:cNvSpPr>
          <p:nvPr/>
        </p:nvSpPr>
        <p:spPr bwMode="auto">
          <a:xfrm>
            <a:off x="755576" y="339502"/>
            <a:ext cx="727280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alt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rgbClr val="0066CC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 amistad la llevo en un rinconcito de mi corazón siempre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1000">
        <p:randomBar dir="vert"/>
      </p:transition>
    </mc:Choice>
    <mc:Fallback>
      <p:transition spd="slow" advClick="0" advTm="11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¡Felicidades Colacho!\Imágenes\Gran-Canaria-Urlau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467544" y="411510"/>
            <a:ext cx="770485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altLang="es-ES" sz="32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rgbClr val="0070C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el amor y la alegría que te acompañan perduren por siempre y que tus momentos felices no terminen nunca.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14000">
        <p15:prstTrans prst="wind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E:\PPS  EXCLUSIVOS\- ¡Felicidades Colacho!\Imágenes\wp4507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1268" name="Picture 4" descr="E:\Imágenes\cumpleaños\fuegos-artificiales-3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203848" y="483518"/>
            <a:ext cx="2908864" cy="1800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E:\PPS  EXCLUSIVOS\- ¡Felicidades Colacho!\Imágenes\10 - 9162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51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64088" y="1563638"/>
            <a:ext cx="302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Diciembre 2023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851920" y="2427734"/>
            <a:ext cx="40324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Música: Elvis </a:t>
            </a:r>
            <a:r>
              <a:rPr lang="es-ES" sz="3200" dirty="0" err="1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Presley</a:t>
            </a:r>
            <a:endParaRPr lang="es-ES" sz="3200" dirty="0">
              <a:ln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3200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</a:t>
            </a:r>
            <a:r>
              <a:rPr lang="es-ES" sz="3200" dirty="0" err="1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It’s</a:t>
            </a:r>
            <a:r>
              <a:rPr lang="es-ES" sz="3200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3200" dirty="0" err="1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Now</a:t>
            </a:r>
            <a:r>
              <a:rPr lang="es-ES" sz="3200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3200" dirty="0" err="1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or</a:t>
            </a:r>
            <a:r>
              <a:rPr lang="es-ES" sz="3200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3200" dirty="0" err="1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Never</a:t>
            </a:r>
            <a:endParaRPr lang="es-ES" sz="3200" dirty="0">
              <a:ln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3200" dirty="0">
              <a:ln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2292" name="Picture 4" descr="E:\PPS  EXCLUSIVOS\- ¡Felicidades Colacho!\Imágenes\7378590-regalos-sobre-un-fondo-blanco-dise-o-de-tarjeta-con-regalos-peque-os-cuadros-de-color-azu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3487316"/>
            <a:ext cx="1900066" cy="1656184"/>
          </a:xfrm>
          <a:prstGeom prst="rect">
            <a:avLst/>
          </a:prstGeom>
          <a:noFill/>
        </p:spPr>
      </p:pic>
      <p:grpSp>
        <p:nvGrpSpPr>
          <p:cNvPr id="4" name="19 Grupo">
            <a:extLst>
              <a:ext uri="{FF2B5EF4-FFF2-40B4-BE49-F238E27FC236}">
                <a16:creationId xmlns:a16="http://schemas.microsoft.com/office/drawing/2014/main" id="{F706026C-DF8A-4091-27A7-40BCBCBBEEDF}"/>
              </a:ext>
            </a:extLst>
          </p:cNvPr>
          <p:cNvGrpSpPr/>
          <p:nvPr/>
        </p:nvGrpSpPr>
        <p:grpSpPr>
          <a:xfrm>
            <a:off x="7512429" y="3252052"/>
            <a:ext cx="1152128" cy="1490683"/>
            <a:chOff x="3000235" y="2847045"/>
            <a:chExt cx="1278059" cy="1227022"/>
          </a:xfrm>
        </p:grpSpPr>
        <p:sp>
          <p:nvSpPr>
            <p:cNvPr id="5" name="20 CuadroTexto">
              <a:extLst>
                <a:ext uri="{FF2B5EF4-FFF2-40B4-BE49-F238E27FC236}">
                  <a16:creationId xmlns:a16="http://schemas.microsoft.com/office/drawing/2014/main" id="{5EC4417B-F3B7-BA9F-A62D-3B04ADA61BB1}"/>
                </a:ext>
              </a:extLst>
            </p:cNvPr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>
                  <a:ln>
                    <a:solidFill>
                      <a:srgbClr val="00359E"/>
                    </a:solidFill>
                  </a:ln>
                  <a:solidFill>
                    <a:srgbClr val="21C5FF"/>
                  </a:solidFill>
                  <a:effectLst/>
                  <a:latin typeface="ChopinScript" panose="00000400000000000000" pitchFamily="2" charset="0"/>
                </a:rPr>
                <a:t>Margarita</a:t>
              </a:r>
            </a:p>
          </p:txBody>
        </p:sp>
        <p:pic>
          <p:nvPicPr>
            <p:cNvPr id="6" name="Picture 9">
              <a:extLst>
                <a:ext uri="{FF2B5EF4-FFF2-40B4-BE49-F238E27FC236}">
                  <a16:creationId xmlns:a16="http://schemas.microsoft.com/office/drawing/2014/main" id="{48EA4144-3486-E2C1-266C-F99E5FD22D2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1000">
        <p14:doors dir="vert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207</Words>
  <Application>Microsoft Office PowerPoint</Application>
  <PresentationFormat>Presentación en pantalla (16:9)</PresentationFormat>
  <Paragraphs>18</Paragraphs>
  <Slides>12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20" baseType="lpstr">
      <vt:lpstr>Harrington</vt:lpstr>
      <vt:lpstr>Mistletoe</vt:lpstr>
      <vt:lpstr>Kristen ITC</vt:lpstr>
      <vt:lpstr>ChopinScript</vt:lpstr>
      <vt:lpstr>Calibri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3</cp:revision>
  <dcterms:created xsi:type="dcterms:W3CDTF">2023-12-25T18:54:45Z</dcterms:created>
  <dcterms:modified xsi:type="dcterms:W3CDTF">2023-12-25T22:51:45Z</dcterms:modified>
</cp:coreProperties>
</file>