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0"/>
  </p:notesMasterIdLst>
  <p:sldIdLst>
    <p:sldId id="289" r:id="rId3"/>
    <p:sldId id="273" r:id="rId4"/>
    <p:sldId id="272" r:id="rId5"/>
    <p:sldId id="274" r:id="rId6"/>
    <p:sldId id="257" r:id="rId7"/>
    <p:sldId id="258" r:id="rId8"/>
    <p:sldId id="259" r:id="rId9"/>
    <p:sldId id="260" r:id="rId10"/>
    <p:sldId id="267" r:id="rId11"/>
    <p:sldId id="261" r:id="rId12"/>
    <p:sldId id="296" r:id="rId13"/>
    <p:sldId id="299" r:id="rId14"/>
    <p:sldId id="266" r:id="rId15"/>
    <p:sldId id="262" r:id="rId16"/>
    <p:sldId id="263" r:id="rId17"/>
    <p:sldId id="264" r:id="rId18"/>
    <p:sldId id="265" r:id="rId19"/>
    <p:sldId id="268" r:id="rId20"/>
    <p:sldId id="276" r:id="rId21"/>
    <p:sldId id="275" r:id="rId22"/>
    <p:sldId id="277" r:id="rId23"/>
    <p:sldId id="287" r:id="rId24"/>
    <p:sldId id="292" r:id="rId25"/>
    <p:sldId id="293" r:id="rId26"/>
    <p:sldId id="294" r:id="rId27"/>
    <p:sldId id="300" r:id="rId28"/>
    <p:sldId id="301" r:id="rId29"/>
  </p:sldIdLst>
  <p:sldSz cx="9144000" cy="6858000" type="screen4x3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HAwiY6QLhMdhOAYH3iWo6w==" hashData="jmWCeVpt09dUlij81YVnaE3oaP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6813" autoAdjust="0"/>
  </p:normalViewPr>
  <p:slideViewPr>
    <p:cSldViewPr>
      <p:cViewPr varScale="1">
        <p:scale>
          <a:sx n="57" d="100"/>
          <a:sy n="57" d="100"/>
        </p:scale>
        <p:origin x="-672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6D70793-6FD2-47EF-9202-E8A3F3A1B64B}" type="datetimeFigureOut">
              <a:rPr lang="es-ES_tradnl"/>
              <a:pPr>
                <a:defRPr/>
              </a:pPr>
              <a:t>08/09/2014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_tradnl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_tradnl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652219C-E11E-48A6-A37E-105A11C1C1A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652219C-E11E-48A6-A37E-105A11C1C1A1}" type="slidenum">
              <a:rPr lang="es-ES_tradnl" smtClean="0"/>
              <a:pPr>
                <a:defRPr/>
              </a:pPr>
              <a:t>12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BB435C-249C-4BF9-A4E5-DD0BD640C6A0}" type="datetimeFigureOut">
              <a:rPr lang="es-ES_tradnl"/>
              <a:pPr>
                <a:defRPr/>
              </a:pPr>
              <a:t>08/09/2014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C6922D-40F4-4CEB-A209-189D265BDB8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63C441-7A37-45C8-A3AC-47590643EEF1}" type="datetimeFigureOut">
              <a:rPr lang="es-ES_tradnl"/>
              <a:pPr>
                <a:defRPr/>
              </a:pPr>
              <a:t>08/09/2014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1052B0-9C3D-4D49-8DE1-75B6719DF56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2C037-7C24-4993-BC24-31119D6EB66E}" type="datetimeFigureOut">
              <a:rPr lang="es-ES_tradnl"/>
              <a:pPr>
                <a:defRPr/>
              </a:pPr>
              <a:t>08/09/2014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C145B-84C0-4EAB-81F5-DEC370538CC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E9FAFA-B93B-4D36-8A12-5CAB6119AD6F}" type="datetimeFigureOut">
              <a:rPr lang="es-ES_tradnl"/>
              <a:pPr>
                <a:defRPr/>
              </a:pPr>
              <a:t>08/09/2014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A9E204-6830-478F-95FB-DCB920B461D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994222-7C1B-4A11-98D3-007D2784B627}" type="datetimeFigureOut">
              <a:rPr lang="es-ES_tradnl"/>
              <a:pPr>
                <a:defRPr/>
              </a:pPr>
              <a:t>08/09/2014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2BC214-8C11-410A-9906-66C8D29C353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C4C13E-1257-4E79-AE89-2864F06E5A54}" type="datetimeFigureOut">
              <a:rPr lang="es-ES_tradnl"/>
              <a:pPr>
                <a:defRPr/>
              </a:pPr>
              <a:t>08/09/2014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770168-7B39-4C1D-AA97-6C2013E8836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F2E1A6-4305-4E13-A0AB-05F5CA1B463D}" type="datetimeFigureOut">
              <a:rPr lang="es-ES_tradnl"/>
              <a:pPr>
                <a:defRPr/>
              </a:pPr>
              <a:t>08/09/2014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478185-D6AF-489E-B91F-F5873709957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9E22E-E8A4-4AC1-8D86-4F42806E2BE7}" type="datetimeFigureOut">
              <a:rPr lang="es-ES_tradnl"/>
              <a:pPr>
                <a:defRPr/>
              </a:pPr>
              <a:t>08/09/2014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B5885C-8555-407B-9D19-ABD1C48A371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37874E-3216-4998-A440-C214E79844D4}" type="datetimeFigureOut">
              <a:rPr lang="es-ES_tradnl"/>
              <a:pPr>
                <a:defRPr/>
              </a:pPr>
              <a:t>08/09/2014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BC5686-34FA-4CFF-B2D4-06E3EB11198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373D34-3B0D-49BF-9B74-90291B74DF58}" type="datetimeFigureOut">
              <a:rPr lang="es-ES_tradnl"/>
              <a:pPr>
                <a:defRPr/>
              </a:pPr>
              <a:t>08/09/2014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5392F0-47F3-4CE2-9E65-88D31FE3A36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35504A-6C18-4BD0-B557-54631352CFAB}" type="datetimeFigureOut">
              <a:rPr lang="es-ES_tradnl"/>
              <a:pPr>
                <a:defRPr/>
              </a:pPr>
              <a:t>08/09/2014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4DB07-4838-4350-A4A3-71D79DBCC20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74DA3C-A032-4F87-B46A-EBCB1F304C1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ES_tradnl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9360D71-448C-4843-839B-D74B44D33F13}" type="datetimeFigureOut">
              <a:rPr lang="es-ES_tradnl"/>
              <a:pPr>
                <a:defRPr/>
              </a:pPr>
              <a:t>08/09/2014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2E6EA37-2442-4905-8751-FB375419756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870ADC3-BC12-4C60-B1C0-C5DB2E6A69D3}" type="slidenum">
              <a:rPr lang="es-ES_tradnl" smtClean="0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gif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3" Type="http://schemas.openxmlformats.org/officeDocument/2006/relationships/image" Target="../media/image11.gif"/><Relationship Id="rId7" Type="http://schemas.openxmlformats.org/officeDocument/2006/relationships/image" Target="../media/image15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gif"/><Relationship Id="rId3" Type="http://schemas.openxmlformats.org/officeDocument/2006/relationships/image" Target="../media/image25.gif"/><Relationship Id="rId7" Type="http://schemas.openxmlformats.org/officeDocument/2006/relationships/image" Target="../media/image29.gif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gif"/><Relationship Id="rId10" Type="http://schemas.openxmlformats.org/officeDocument/2006/relationships/image" Target="../media/image32.png"/><Relationship Id="rId4" Type="http://schemas.openxmlformats.org/officeDocument/2006/relationships/image" Target="../media/image26.gif"/><Relationship Id="rId9" Type="http://schemas.openxmlformats.org/officeDocument/2006/relationships/image" Target="../media/image31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gif"/><Relationship Id="rId5" Type="http://schemas.openxmlformats.org/officeDocument/2006/relationships/image" Target="../media/image36.gif"/><Relationship Id="rId4" Type="http://schemas.openxmlformats.org/officeDocument/2006/relationships/image" Target="../media/image35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44.jpeg"/><Relationship Id="rId7" Type="http://schemas.openxmlformats.org/officeDocument/2006/relationships/hyperlink" Target="http://www.gastronomiavasca.net/recipes/recipe?id=529" TargetMode="External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hyperlink" Target="http://www.gastronomiavasca.net/recipes/recipe?id=1363" TargetMode="External"/><Relationship Id="rId10" Type="http://schemas.openxmlformats.org/officeDocument/2006/relationships/image" Target="../media/image48.jpeg"/><Relationship Id="rId4" Type="http://schemas.openxmlformats.org/officeDocument/2006/relationships/image" Target="../media/image45.png"/><Relationship Id="rId9" Type="http://schemas.openxmlformats.org/officeDocument/2006/relationships/hyperlink" Target="http://www.gastronomiavasca.net/recipes/recipe?id=1416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gi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gi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gif"/><Relationship Id="rId3" Type="http://schemas.openxmlformats.org/officeDocument/2006/relationships/image" Target="../media/image67.gif"/><Relationship Id="rId7" Type="http://schemas.openxmlformats.org/officeDocument/2006/relationships/image" Target="../media/image71.gif"/><Relationship Id="rId2" Type="http://schemas.openxmlformats.org/officeDocument/2006/relationships/image" Target="../media/image6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gif"/><Relationship Id="rId5" Type="http://schemas.openxmlformats.org/officeDocument/2006/relationships/image" Target="../media/image69.gif"/><Relationship Id="rId10" Type="http://schemas.openxmlformats.org/officeDocument/2006/relationships/image" Target="../media/image74.jpeg"/><Relationship Id="rId4" Type="http://schemas.openxmlformats.org/officeDocument/2006/relationships/image" Target="../media/image68.gif"/><Relationship Id="rId9" Type="http://schemas.openxmlformats.org/officeDocument/2006/relationships/image" Target="../media/image73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gif"/><Relationship Id="rId2" Type="http://schemas.openxmlformats.org/officeDocument/2006/relationships/image" Target="../media/image75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7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gif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0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gif"/><Relationship Id="rId2" Type="http://schemas.openxmlformats.org/officeDocument/2006/relationships/image" Target="../media/image8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5.gif"/><Relationship Id="rId5" Type="http://schemas.openxmlformats.org/officeDocument/2006/relationships/image" Target="../media/image84.gif"/><Relationship Id="rId4" Type="http://schemas.openxmlformats.org/officeDocument/2006/relationships/image" Target="../media/image83.gi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gif"/><Relationship Id="rId3" Type="http://schemas.openxmlformats.org/officeDocument/2006/relationships/image" Target="../media/image86.gif"/><Relationship Id="rId7" Type="http://schemas.openxmlformats.org/officeDocument/2006/relationships/image" Target="../media/image90.gif"/><Relationship Id="rId2" Type="http://schemas.openxmlformats.org/officeDocument/2006/relationships/hyperlink" Target="http://nombresanimados.net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png"/><Relationship Id="rId11" Type="http://schemas.openxmlformats.org/officeDocument/2006/relationships/image" Target="../media/image94.gif"/><Relationship Id="rId5" Type="http://schemas.openxmlformats.org/officeDocument/2006/relationships/image" Target="../media/image88.gif"/><Relationship Id="rId10" Type="http://schemas.openxmlformats.org/officeDocument/2006/relationships/image" Target="../media/image93.gif"/><Relationship Id="rId4" Type="http://schemas.openxmlformats.org/officeDocument/2006/relationships/image" Target="../media/image87.gif"/><Relationship Id="rId9" Type="http://schemas.openxmlformats.org/officeDocument/2006/relationships/image" Target="../media/image92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s-ES_tradnl" dirty="0"/>
          </a:p>
        </p:txBody>
      </p:sp>
      <p:pic>
        <p:nvPicPr>
          <p:cNvPr id="1025" name="Picture 1" descr="J:\CARPETA PLANTILLAS\master11_image004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1438" y="0"/>
            <a:ext cx="9215438" cy="691197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pic>
      <p:pic>
        <p:nvPicPr>
          <p:cNvPr id="1029" name="Picture 5" descr="Gifs Animados de Glitters - Imagenes Animadas de Glitter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86125" y="2357438"/>
            <a:ext cx="3035300" cy="1836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5000">
    <p:randomBar dir="vert"/>
    <p:sndAc>
      <p:stSnd>
        <p:snd r:embed="rId2" name="FINALLL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dirty="0" smtClean="0"/>
              <a:t>    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_tradnl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_tradnl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sz="4400" dirty="0" smtClean="0"/>
              <a:t>                  </a:t>
            </a:r>
            <a:r>
              <a:rPr lang="es-ES_tradnl" sz="4400" dirty="0" smtClean="0">
                <a:latin typeface="Andalus" pitchFamily="2" charset="-78"/>
                <a:cs typeface="Andalus" pitchFamily="2" charset="-78"/>
              </a:rPr>
              <a:t>8 de SEPTIEMBRE</a:t>
            </a:r>
            <a:endParaRPr lang="es-ES_tradnl" sz="4400" dirty="0"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3076" name="Picture 7" descr="J:\GIBS CUMPLEAÑOS - TARTAS\slide0001_image00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71750" y="3071813"/>
            <a:ext cx="379095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6643688" y="3929063"/>
            <a:ext cx="142859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4400" dirty="0" smtClean="0">
                <a:solidFill>
                  <a:schemeClr val="bg1"/>
                </a:solidFill>
                <a:latin typeface="Andalus" pitchFamily="2" charset="-78"/>
                <a:cs typeface="Andalus" pitchFamily="2" charset="-78"/>
              </a:rPr>
              <a:t>2014</a:t>
            </a:r>
            <a:endParaRPr lang="es-ES_tradnl" sz="4400" dirty="0">
              <a:solidFill>
                <a:schemeClr val="bg1"/>
              </a:solidFill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med" advClick="0" advTm="7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s-ES_tradnl" dirty="0"/>
          </a:p>
        </p:txBody>
      </p:sp>
      <p:sp>
        <p:nvSpPr>
          <p:cNvPr id="4099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s-ES_tradnl" smtClean="0">
                <a:solidFill>
                  <a:srgbClr val="FF0000"/>
                </a:solidFill>
              </a:rPr>
              <a:t>xexexxemamaxma</a:t>
            </a:r>
          </a:p>
        </p:txBody>
      </p:sp>
      <p:pic>
        <p:nvPicPr>
          <p:cNvPr id="4100" name="Picture 2" descr="C:\Users\abuelitos\Pictures\TWpf5D0T541M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82550"/>
            <a:ext cx="9144000" cy="486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6" descr="C:\Users\abuelitos\Pictures\congratsanime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25" y="3929063"/>
            <a:ext cx="2705100" cy="240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6000">
    <p:pull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dk1"/>
          </a:fillRef>
          <a:effectRef idx="0">
            <a:scrgbClr r="0" g="0" b="0"/>
          </a:effectRef>
          <a:fontRef idx="major"/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_tradnl" dirty="0"/>
          </a:p>
        </p:txBody>
      </p:sp>
      <p:pic>
        <p:nvPicPr>
          <p:cNvPr id="5126" name="Picture 6" descr="http://www.imagenesanimadas.net/Profesiones/Magos/magos-3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3068960"/>
            <a:ext cx="16891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2" descr="thmagic03.gif (15164 bytes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63" y="214313"/>
            <a:ext cx="1963737" cy="248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1979712" y="908720"/>
            <a:ext cx="2999234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_tradnl" sz="4800" dirty="0" smtClean="0">
                <a:solidFill>
                  <a:srgbClr val="FF0000"/>
                </a:solidFill>
                <a:latin typeface="Andalus" pitchFamily="2" charset="-78"/>
                <a:cs typeface="Andalus" pitchFamily="2" charset="-78"/>
              </a:rPr>
              <a:t>C H A R O</a:t>
            </a:r>
            <a:endParaRPr lang="es-ES_tradnl" sz="4800" dirty="0">
              <a:solidFill>
                <a:srgbClr val="FF0000"/>
              </a:solidFill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5131" name="Picture 11" descr="C:\Users\abuelitos\Desktop\IMG-20140121-WA0008.jpg"/>
          <p:cNvPicPr>
            <a:picLocks noChangeAspect="1" noChangeArrowheads="1"/>
          </p:cNvPicPr>
          <p:nvPr/>
        </p:nvPicPr>
        <p:blipFill>
          <a:blip r:embed="rId4" cstate="print"/>
          <a:srcRect l="5530" r="44441" b="36412"/>
          <a:stretch>
            <a:fillRect/>
          </a:stretch>
        </p:blipFill>
        <p:spPr bwMode="auto">
          <a:xfrm>
            <a:off x="1187624" y="4077072"/>
            <a:ext cx="2530222" cy="241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1" name="Picture 4" descr="http://www.imagenesanimadas.net/Profesiones/Magos/magos-25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2708920"/>
            <a:ext cx="5040560" cy="345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1000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11" dur="2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dirty="0" smtClean="0"/>
              <a:t>  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sz="2400" dirty="0" smtClean="0">
                <a:latin typeface="Andalus" pitchFamily="2" charset="-78"/>
                <a:cs typeface="Andalus" pitchFamily="2" charset="-78"/>
              </a:rPr>
              <a:t>     Solamente para ti. Deseando a una persona hermosa…… 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sz="2400" dirty="0" smtClean="0">
                <a:latin typeface="Andalus" pitchFamily="2" charset="-78"/>
                <a:cs typeface="Andalus" pitchFamily="2" charset="-78"/>
              </a:rPr>
              <a:t>    un día hermoso.</a:t>
            </a:r>
            <a:endParaRPr lang="es-ES_tradnl" sz="2400" dirty="0"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6148" name="Picture 2" descr="C:\Users\abuelitos\Pictures\feliz-cumpleano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1556792"/>
            <a:ext cx="4751387" cy="4751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6149" name="Picture 6" descr="Fuegos artificiale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5" y="4500563"/>
            <a:ext cx="89535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8" descr="Fuegos artificiale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38" y="2071688"/>
            <a:ext cx="904875" cy="125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10" descr="Fuegos artificiale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9563" y="1214438"/>
            <a:ext cx="904875" cy="125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2" name="Picture 12" descr="Fuegos artificiale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15188" y="4643438"/>
            <a:ext cx="9525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3" name="Picture 14" descr="Fuegos artificiale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625" y="3000375"/>
            <a:ext cx="1409700" cy="196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4" name="Picture 24" descr="Fuegos artificiale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875" y="866775"/>
            <a:ext cx="1285875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5" name="Picture 26" descr="Fuegos artificiale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00250" y="714375"/>
            <a:ext cx="1223963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6" name="Picture 28" descr="Fuegos artificiale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43563" y="642938"/>
            <a:ext cx="1214437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7" name="Picture 30" descr="Fuegos artificiale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71750" y="5214938"/>
            <a:ext cx="9525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8" name="Picture 32" descr="Fuegos artificiale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86438" y="5429250"/>
            <a:ext cx="9525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9" name="Picture 17" descr="Gifs Animados de Estrellas - Imagenes Animadas de Estrella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85813" y="3643313"/>
            <a:ext cx="1524000" cy="135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0" name="Picture 19" descr="Gifs Animados de Estrellas - Imagenes Animadas de Estrella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72250" y="3357563"/>
            <a:ext cx="152400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1" name="Picture 21" descr="Gifs Animados de Estrellas - Imagenes Animadas de Estrella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57500" y="1214438"/>
            <a:ext cx="1524000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2" name="Picture 23" descr="Gifs Animados de Estrellas - Imagenes Animadas de Estrella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643188"/>
            <a:ext cx="152400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3" name="Picture 25" descr="Gifs Animados de Estrellas - Imagenes Animadas de Estrella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15125" y="5357813"/>
            <a:ext cx="1524000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4" name="Picture 27" descr="Gifs Animados de Estrellas - Imagenes Animadas de Estrella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58063" y="2286000"/>
            <a:ext cx="152400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5" name="Picture 29" descr="Gifs Animados de Estrellas - Imagenes Animadas de Estrella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72125" y="1285875"/>
            <a:ext cx="152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6" name="Picture 31" descr="Gifs Animados de Estrellas - Imagenes Animadas de Estrella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5000625"/>
            <a:ext cx="1524000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7" name="Picture 33" descr="Gifs Animados de Estrellas - Imagenes Animadas de Estrella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857375" y="5500688"/>
            <a:ext cx="1524000" cy="135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8" name="Picture 35" descr="Gifs Animados de Estrellas - Imagenes Animadas de Estrella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857375" y="2286000"/>
            <a:ext cx="152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9" name="Picture 37" descr="Gifs Animados de Estrellas - Imagenes Animadas de Estrella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00438" y="1785938"/>
            <a:ext cx="152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0" name="Picture 39" descr="Gifs Animados de Estrellas - Imagenes Animadas de Estrella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00625" y="571500"/>
            <a:ext cx="152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1" name="Picture 41" descr="Gifs Animados de Estrellas - Imagenes Animadas de Estrella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15125" y="0"/>
            <a:ext cx="2428875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2" name="Picture 43" descr="Gifs Animados de Estrellas - Imagenes Animadas de Estrella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00438" y="357188"/>
            <a:ext cx="152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3" name="Picture 45" descr="Gifs Animados de Estrellas - Imagenes Animadas de Estrella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7488" y="1071563"/>
            <a:ext cx="1806575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4" name="Picture 47" descr="Gifs Animados de Estrellas - Imagenes Animadas de Estrella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85813" y="1214438"/>
            <a:ext cx="152400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5" name="Picture 49" descr="Gifs Animados de Estrellas - Imagenes Animadas de Estrella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857375" y="928688"/>
            <a:ext cx="152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6" name="Picture 51" descr="Gifs Animados de Estrellas - Imagenes Animadas de Estrella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14938" y="5786438"/>
            <a:ext cx="1524000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7" name="Picture 53" descr="Gifs Animados de Estrellas - Imagenes Animadas de Estrella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86188" y="5786438"/>
            <a:ext cx="1524000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8" name="Picture 55" descr="Gifs Animados de Estrellas - Imagenes Animadas de Estrella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15188" y="1500188"/>
            <a:ext cx="152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9" name="Picture 57" descr="Gifs Animados de Estrellas - Imagenes Animadas de Estrella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86625" y="4572000"/>
            <a:ext cx="152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80" name="Picture 59" descr="Gifs Animados de Estrellas - Imagenes Animadas de Estrella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43625" y="2500313"/>
            <a:ext cx="152400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81" name="Picture 61" descr="Gifs Animados de Estrellas - Imagenes Animadas de Estrella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620000" y="6096000"/>
            <a:ext cx="152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82" name="Picture 63" descr="Gifs Animados de Estrellas - Imagenes Animadas de Estrella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14375" y="4786313"/>
            <a:ext cx="152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83" name="Picture 65" descr="Gifs Animados de Estrellas - Imagenes Animadas de Estrella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7250" y="2571750"/>
            <a:ext cx="152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84" name="Picture 67" descr="Gifs Animados de Estrellas - Imagenes Animadas de Estrella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4000500"/>
            <a:ext cx="152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85" name="Picture 69" descr="Gifs Animados de Estrellas - Imagenes Animadas de Estrella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86000" y="357188"/>
            <a:ext cx="152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86" name="Picture 71" descr="Gifs Animados de Estrellas - Imagenes Animadas de Estrella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4313" y="428625"/>
            <a:ext cx="152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87" name="Picture 73" descr="Gifs Animados de Estrellas - Imagenes Animadas de Estrella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57938" y="6096000"/>
            <a:ext cx="152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88" name="Picture 75" descr="Gifs Animados de Estrellas - Imagenes Animadas de Estrella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7250" y="5572125"/>
            <a:ext cx="152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89" name="Picture 77" descr="Gifs Animados de Estrellas - Imagenes Animadas de Estrella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71813" y="6096000"/>
            <a:ext cx="152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90" name="Picture 79" descr="Gifs Animados de Estrellas - Imagenes Animadas de Estrella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58063" y="5357813"/>
            <a:ext cx="152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91" name="Picture 81" descr="Gifs Animados de Estrellas - Imagenes Animadas de Estrella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86438" y="4500563"/>
            <a:ext cx="152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92" name="Picture 83" descr="Gifs Animados de Estrellas - Imagenes Animadas de Estrella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43438" y="1785938"/>
            <a:ext cx="152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93" name="Picture 85" descr="Gifs Animados de Estrellas - Imagenes Animadas de Estrella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15125" y="642938"/>
            <a:ext cx="152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94" name="Picture 87" descr="Gifs Animados de Estrellas - Imagenes Animadas de Estrella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429500" y="3857625"/>
            <a:ext cx="152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5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sz="2800" dirty="0" smtClean="0"/>
              <a:t>  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sz="2800" dirty="0" smtClean="0">
                <a:latin typeface="Andalus" pitchFamily="2" charset="-78"/>
                <a:cs typeface="Andalus" pitchFamily="2" charset="-78"/>
              </a:rPr>
              <a:t>  </a:t>
            </a:r>
            <a:r>
              <a:rPr lang="es-ES_tradnl" sz="2400" dirty="0" smtClean="0">
                <a:latin typeface="Andalus" pitchFamily="2" charset="-78"/>
                <a:cs typeface="Andalus" pitchFamily="2" charset="-78"/>
              </a:rPr>
              <a:t> Cumplir un año más es simplemente una bendición del Señor.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sz="2400" dirty="0" smtClean="0">
                <a:latin typeface="Andalus" pitchFamily="2" charset="-78"/>
                <a:cs typeface="Andalus" pitchFamily="2" charset="-78"/>
              </a:rPr>
              <a:t>    No hay mejor definición. Y mientras más años tenemos,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sz="2400" dirty="0" smtClean="0">
                <a:latin typeface="Andalus" pitchFamily="2" charset="-78"/>
                <a:cs typeface="Andalus" pitchFamily="2" charset="-78"/>
              </a:rPr>
              <a:t>     significa que… hemos sido más bendecidos…</a:t>
            </a:r>
            <a:endParaRPr lang="es-ES_tradnl" sz="2400" dirty="0"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5" name="Picture 5" descr="C:\Users\abuelitos\Pictures\04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0" y="4714875"/>
            <a:ext cx="1781175" cy="140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C:\Users\abuelitos\Pictures\04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86563" y="1785938"/>
            <a:ext cx="1781175" cy="140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4" descr="J:\GIBS CUMPLEAÑOS\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420888"/>
            <a:ext cx="2752725" cy="380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1" name="Picture 13" descr="http://3.bp.blogspot.com/_HzIxvhcJJZI/TR9ji5wu3MI/AAAAAAAAGKE/G3at-pUTXH8/s1600/MI+NOMBRE+ANIMADO+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7749480"/>
            <a:ext cx="1933575" cy="638175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20000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15607E-7 L 0.01233 -0.53942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" y="-2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ln>
            <a:solidFill>
              <a:schemeClr val="accent1"/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sz="2400" dirty="0" smtClean="0"/>
              <a:t> </a:t>
            </a:r>
            <a:r>
              <a:rPr lang="es-ES_tradnl" sz="2400" dirty="0" smtClean="0">
                <a:latin typeface="Andalus" pitchFamily="2" charset="-78"/>
                <a:cs typeface="Andalus" pitchFamily="2" charset="-78"/>
              </a:rPr>
              <a:t>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sz="2400" dirty="0" smtClean="0">
                <a:latin typeface="Andalus" pitchFamily="2" charset="-78"/>
                <a:cs typeface="Andalus" pitchFamily="2" charset="-78"/>
              </a:rPr>
              <a:t>   Cuando por los años no puedas  correr, trota;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sz="2400" dirty="0" smtClean="0">
                <a:latin typeface="Andalus" pitchFamily="2" charset="-78"/>
                <a:cs typeface="Andalus" pitchFamily="2" charset="-78"/>
              </a:rPr>
              <a:t>   cuando no puedas trotar, camina;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sz="2400" dirty="0" smtClean="0">
                <a:latin typeface="Andalus" pitchFamily="2" charset="-78"/>
                <a:cs typeface="Andalus" pitchFamily="2" charset="-78"/>
              </a:rPr>
              <a:t>   cuando no puedas caminar, usa el bastón.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sz="2400" dirty="0" smtClean="0">
                <a:latin typeface="Andalus" pitchFamily="2" charset="-78"/>
                <a:cs typeface="Andalus" pitchFamily="2" charset="-78"/>
              </a:rPr>
              <a:t>   ¡ Pero no te detengas!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s-ES_tradnl" dirty="0"/>
          </a:p>
        </p:txBody>
      </p:sp>
      <p:pic>
        <p:nvPicPr>
          <p:cNvPr id="4" name="Picture 2" descr="http://public.bay.livefilestore.com/y1pwncMCbXxXo9wz5gqKH7Bbjbt__tohNjuT2qwqETF7rmK2larNduNa4rt7_2eya1Q5_36-hL-Fvqk96-PdUZVCA/champafelicidadesjc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50" y="1571625"/>
            <a:ext cx="5229225" cy="497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1" descr="J:\IMAGENES NAVIDAD\cava3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" y="3000375"/>
            <a:ext cx="2135188" cy="154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dirty="0" smtClean="0">
                <a:latin typeface="Batang" pitchFamily="18" charset="-127"/>
                <a:ea typeface="Batang" pitchFamily="18" charset="-127"/>
              </a:rPr>
              <a:t>  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sz="2400" dirty="0" smtClean="0">
                <a:latin typeface="Batang" pitchFamily="18" charset="-127"/>
                <a:ea typeface="Batang" pitchFamily="18" charset="-127"/>
                <a:cs typeface="Andalus" pitchFamily="2" charset="-78"/>
              </a:rPr>
              <a:t>   </a:t>
            </a:r>
            <a:r>
              <a:rPr lang="es-ES_tradnl" sz="2400" dirty="0" smtClean="0">
                <a:latin typeface="Andalus" pitchFamily="2" charset="-78"/>
                <a:ea typeface="Batang" pitchFamily="18" charset="-127"/>
                <a:cs typeface="Andalus" pitchFamily="2" charset="-78"/>
              </a:rPr>
              <a:t>Todo el mundo quiere ir contigo en la limusina, pero lo importante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sz="2400" dirty="0" smtClean="0">
                <a:latin typeface="Andalus" pitchFamily="2" charset="-78"/>
                <a:ea typeface="Batang" pitchFamily="18" charset="-127"/>
                <a:cs typeface="Andalus" pitchFamily="2" charset="-78"/>
              </a:rPr>
              <a:t>     es tener a tantos amigos dispuestos a coger el autobús contigo cuando la limusina se estropea.</a:t>
            </a:r>
            <a:endParaRPr lang="es-ES_tradnl" sz="2400" dirty="0"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9221" name="Picture 4" descr="http://www.gifss.es/transportes/autobuses/auto5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4653136"/>
            <a:ext cx="4973638" cy="1037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Picture 7" descr="http://www.canalgif.net/Gifs-animados/Vehiculos-terrestres/Automoviles/Imagen-animada-Automovil-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2132856"/>
            <a:ext cx="4067175" cy="230505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0000">
    <p:pull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dirty="0" smtClean="0">
                <a:solidFill>
                  <a:srgbClr val="00B050"/>
                </a:solidFill>
              </a:rPr>
              <a:t>         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sz="2400" dirty="0" smtClean="0">
                <a:solidFill>
                  <a:srgbClr val="00B050"/>
                </a:solidFill>
                <a:latin typeface="Andalus" pitchFamily="2" charset="-78"/>
                <a:cs typeface="Andalus" pitchFamily="2" charset="-78"/>
              </a:rPr>
              <a:t>                     </a:t>
            </a:r>
            <a:r>
              <a:rPr lang="es-ES_tradnl" sz="2400" dirty="0" smtClean="0">
                <a:solidFill>
                  <a:schemeClr val="bg1"/>
                </a:solidFill>
                <a:latin typeface="Andalus" pitchFamily="2" charset="-78"/>
                <a:cs typeface="Andalus" pitchFamily="2" charset="-78"/>
              </a:rPr>
              <a:t>Que tus regalos hoy  sean amor y felicidad.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_tradnl" dirty="0"/>
          </a:p>
        </p:txBody>
      </p:sp>
      <p:pic>
        <p:nvPicPr>
          <p:cNvPr id="10244" name="Picture 4" descr="http://1.bp.blogspot.com/_xLhSPUtt1pc/SVp__6GRhqI/AAAAAAAAAbo/2to8hfWOgbQ/s400/FG-bevande_23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0" y="1571625"/>
            <a:ext cx="30861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J:\IMAGENES NAVIDAD\botella-de-champagn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813" y="714375"/>
            <a:ext cx="1285875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6" descr="J:\VARIOS\slide0001_image008 (2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88" y="514350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Picture 7" descr="J:\VARIOS\slide0001_image01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7688" y="5143500"/>
            <a:ext cx="795337" cy="90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8" name="Picture 8" descr="J:\VARIOS\slide0001_image007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4348" y="1357298"/>
            <a:ext cx="1623703" cy="1116000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10249" name="Picture 9" descr="J:\VARIOS\slide0001_image007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57625" y="5357813"/>
            <a:ext cx="1219200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0" name="Picture 10" descr="J:\IMAGENES NAVIDAD\TgC_Navidad_37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86313" y="5572125"/>
            <a:ext cx="1260475" cy="75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1" name="Picture 11" descr="J:\IMAGENES NAVIDAD\TgC_Navidad_33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857750" y="5643563"/>
            <a:ext cx="1228725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2" name="Picture 12" descr="J:\IMAGENES NAVIDAD\109[1]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786438" y="5572125"/>
            <a:ext cx="1247775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800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sz="2800" dirty="0" smtClean="0"/>
              <a:t>  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sz="2800" dirty="0" smtClean="0"/>
              <a:t>   </a:t>
            </a:r>
            <a:r>
              <a:rPr lang="es-ES_tradnl" sz="2400" dirty="0" smtClean="0">
                <a:latin typeface="Andalus" pitchFamily="2" charset="-78"/>
                <a:cs typeface="Andalus" pitchFamily="2" charset="-78"/>
              </a:rPr>
              <a:t>Hoy celebramos que eres un año mayor...pero no te preocupes que estás mucho mejor. Feliz Cumpleaños. 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s-ES_tradnl" dirty="0"/>
          </a:p>
        </p:txBody>
      </p:sp>
      <p:pic>
        <p:nvPicPr>
          <p:cNvPr id="11268" name="Picture 2" descr="http://www.palermoviejo.com/palermoviejo/gifs/bailarines/bailemo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4805362"/>
            <a:ext cx="3267075" cy="205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2" descr="http://www.palermoviejo.com/palermoviejo/gifs/bailarines/bailemo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57813" y="4214813"/>
            <a:ext cx="3324225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3" descr="C:\Users\abuelitos\Pictures\0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2250" y="1071563"/>
            <a:ext cx="2236788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4" descr="http://www.palermoviejo.com/palermoviejo/gifs/musica/jhiphop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1916832"/>
            <a:ext cx="2587625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http://www.100pies.net/Gifs/Musica/Gramofono/gramofono-1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313" y="4714875"/>
            <a:ext cx="1592262" cy="176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Picture 6" descr="J:\IMAGENES\slide0054_image096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2" y="1340768"/>
            <a:ext cx="37719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9938" name="Picture 2" descr="http://2.fimagenes.com/i/5/4/6d/am_77386_2167071_8608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260648"/>
            <a:ext cx="6788048" cy="5904000"/>
          </a:xfrm>
          <a:prstGeom prst="rect">
            <a:avLst/>
          </a:prstGeom>
          <a:noFill/>
        </p:spPr>
      </p:pic>
      <p:pic>
        <p:nvPicPr>
          <p:cNvPr id="5" name="Picture 6" descr="http://2.bp.blogspot.com/_J4LJ8aCXwKM/TPBFz0oZNvI/AAAAAAAADZA/boP660qV82E/s400/bod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340768"/>
            <a:ext cx="2143125" cy="214312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39552" y="4869160"/>
            <a:ext cx="549381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Como hoy también </a:t>
            </a:r>
          </a:p>
          <a:p>
            <a:pPr algn="ctr"/>
            <a: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celebras tu aniversario </a:t>
            </a:r>
          </a:p>
          <a:p>
            <a:pPr algn="ctr"/>
            <a: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</a:t>
            </a:r>
            <a:r>
              <a:rPr lang="es-ES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 bodas</a:t>
            </a:r>
            <a:endParaRPr lang="es-ES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3010" name="Picture 2" descr="http://static.freepik.com/foto-gratis/fondo-brillante-onda-de-oro_275-4867.jpg"/>
          <p:cNvPicPr>
            <a:picLocks noChangeAspect="1" noChangeArrowheads="1"/>
          </p:cNvPicPr>
          <p:nvPr/>
        </p:nvPicPr>
        <p:blipFill>
          <a:blip r:embed="rId3" cstate="print"/>
          <a:srcRect b="5810"/>
          <a:stretch>
            <a:fillRect/>
          </a:stretch>
        </p:blipFill>
        <p:spPr bwMode="auto">
          <a:xfrm>
            <a:off x="-13" y="-243408"/>
            <a:ext cx="9254403" cy="7380000"/>
          </a:xfrm>
          <a:prstGeom prst="rect">
            <a:avLst/>
          </a:prstGeom>
          <a:noFill/>
        </p:spPr>
      </p:pic>
      <p:pic>
        <p:nvPicPr>
          <p:cNvPr id="5" name="Picture 2" descr="http://img15.hostingpics.net/pics/407067aniversari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260648"/>
            <a:ext cx="4762500" cy="3333750"/>
          </a:xfrm>
          <a:prstGeom prst="rect">
            <a:avLst/>
          </a:prstGeom>
          <a:noFill/>
        </p:spPr>
      </p:pic>
      <p:pic>
        <p:nvPicPr>
          <p:cNvPr id="6" name="Picture 10" descr="http://1.bp.blogspot.com/-Df2W9nn2N4Q/TnGBjj4L7gI/AAAAAAAAD2U/98RhzoPPKB0/s400/ANIVERSARIO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4953000"/>
            <a:ext cx="2028825" cy="1905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043608" y="3749457"/>
            <a:ext cx="489654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latin typeface="+mn-lt"/>
              </a:rPr>
              <a:t>En el amor, no se trata de contar los años que estéis juntos, sino de hacer que la felicidad que tenéis, hable por si misma. </a:t>
            </a:r>
          </a:p>
          <a:p>
            <a:r>
              <a:rPr lang="es-ES_tradnl" sz="2800" dirty="0" smtClean="0">
                <a:latin typeface="+mn-lt"/>
              </a:rPr>
              <a:t>FELICIDADES EN VUESTRO    ANIVERSARIO </a:t>
            </a:r>
          </a:p>
          <a:p>
            <a:r>
              <a:rPr lang="es-ES_tradnl" sz="2800" dirty="0" smtClean="0">
                <a:latin typeface="+mn-lt"/>
              </a:rPr>
              <a:t>          CHARO Y ANTONIO</a:t>
            </a:r>
            <a:endParaRPr lang="es-ES_tradnl" sz="2800" dirty="0">
              <a:latin typeface="+mn-lt"/>
            </a:endParaRPr>
          </a:p>
        </p:txBody>
      </p:sp>
    </p:spTree>
  </p:cSld>
  <p:clrMapOvr>
    <a:masterClrMapping/>
  </p:clrMapOvr>
  <p:transition spd="slow" advTm="18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sz="2400" dirty="0" smtClean="0">
                <a:latin typeface="Andalus" pitchFamily="2" charset="-78"/>
                <a:cs typeface="Andalus" pitchFamily="2" charset="-78"/>
              </a:rPr>
              <a:t> 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sz="2400" dirty="0" smtClean="0">
                <a:latin typeface="Andalus" pitchFamily="2" charset="-78"/>
                <a:cs typeface="Andalus" pitchFamily="2" charset="-78"/>
              </a:rPr>
              <a:t>    Que tu vida no se llene de años, sino que tus años se llenen de vida.</a:t>
            </a:r>
            <a:endParaRPr lang="es-ES_tradnl" sz="2400" dirty="0"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4" name="Picture 2" descr="http://saborgourmet.com/wp-content/uploads/canap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908720"/>
            <a:ext cx="4714875" cy="2790825"/>
          </a:xfrm>
          <a:prstGeom prst="rect">
            <a:avLst/>
          </a:prstGeom>
          <a:effectLst>
            <a:softEdge rad="317500"/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5" name="Picture 6" descr="http://2.bp.blogspot.com/_3ZfAgcJtY90/SWqraUCwM3I/AAAAAAAAABU/-V5uS-RY7tQ/S740/CANAPES%252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5" y="3429000"/>
            <a:ext cx="4095750" cy="3114675"/>
          </a:xfrm>
          <a:prstGeom prst="rect">
            <a:avLst/>
          </a:prstGeom>
          <a:effectLst>
            <a:softEdge rad="317500"/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6" name="Picture 4" descr="http://todococinarecetas.com/wp-content/uploads/2010/11/canapes-recetas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980728"/>
            <a:ext cx="3619500" cy="2419350"/>
          </a:xfrm>
          <a:prstGeom prst="rect">
            <a:avLst/>
          </a:prstGeom>
          <a:effectLst>
            <a:softEdge rad="317500"/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7" name="Picture 16" descr="Cóctel John Collins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28688" y="4786313"/>
            <a:ext cx="952500" cy="1200150"/>
          </a:xfrm>
          <a:prstGeom prst="ellipse">
            <a:avLst/>
          </a:prstGeom>
          <a:effectLst>
            <a:softEdge rad="127000"/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pic>
      <p:pic>
        <p:nvPicPr>
          <p:cNvPr id="8" name="Picture 24" descr="Zumo Mediterraneo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71875" y="4786313"/>
            <a:ext cx="952500" cy="1200150"/>
          </a:xfrm>
          <a:prstGeom prst="ellipse">
            <a:avLst/>
          </a:prstGeom>
          <a:effectLst>
            <a:softEdge rad="127000"/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pic>
      <p:pic>
        <p:nvPicPr>
          <p:cNvPr id="9" name="Picture 20" descr="Cóctel Libe Pousse Café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267744" y="4149080"/>
            <a:ext cx="952500" cy="1200150"/>
          </a:xfrm>
          <a:prstGeom prst="ellipse">
            <a:avLst/>
          </a:prstGeom>
          <a:effectLst>
            <a:softEdge rad="63500"/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pic>
    </p:spTree>
  </p:cSld>
  <p:clrMapOvr>
    <a:masterClrMapping/>
  </p:clrMapOvr>
  <p:transition spd="med" advClick="0" advTm="12000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s-ES_tradnl" dirty="0"/>
          </a:p>
        </p:txBody>
      </p:sp>
      <p:pic>
        <p:nvPicPr>
          <p:cNvPr id="5" name="Picture 2" descr="http://img231.imageshack.us/img231/6238/feliz255fcumple255fglobfv7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813" y="714375"/>
            <a:ext cx="5562600" cy="549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700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sz="2400" dirty="0" smtClean="0"/>
              <a:t>            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sz="2400" dirty="0" smtClean="0"/>
              <a:t>          </a:t>
            </a:r>
            <a:r>
              <a:rPr lang="es-ES_tradnl" sz="2400" dirty="0" smtClean="0">
                <a:latin typeface="Andalus" pitchFamily="2" charset="-78"/>
                <a:ea typeface="Batang" pitchFamily="18" charset="-127"/>
                <a:cs typeface="Andalus" pitchFamily="2" charset="-78"/>
              </a:rPr>
              <a:t>Que los años no te hagan más viejo sino más sabio.</a:t>
            </a:r>
            <a:endParaRPr lang="es-ES_tradnl" sz="2400" dirty="0"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14341" name="Picture 6" descr="bettyboop23.gif (47753 bytes)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212976"/>
            <a:ext cx="1841500" cy="255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Picture 1" descr="J:\GIBS CUMPLEAÑOS - TARTAS\slide0066_image09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476672"/>
            <a:ext cx="2800350" cy="334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http://static.freepik.com/foto-gratis/vector-de-dibujos-animados-torta_34-4565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2852936"/>
            <a:ext cx="3256556" cy="3564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12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dirty="0" smtClean="0">
                <a:latin typeface="Andalus" pitchFamily="2" charset="-78"/>
                <a:ea typeface="Batang" pitchFamily="18" charset="-127"/>
                <a:cs typeface="Andalus" pitchFamily="2" charset="-78"/>
              </a:rPr>
              <a:t> 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dirty="0" smtClean="0">
                <a:latin typeface="Andalus" pitchFamily="2" charset="-78"/>
                <a:ea typeface="Batang" pitchFamily="18" charset="-127"/>
                <a:cs typeface="Andalus" pitchFamily="2" charset="-78"/>
              </a:rPr>
              <a:t>    </a:t>
            </a:r>
            <a:r>
              <a:rPr lang="es-ES_tradnl" sz="2400" dirty="0" smtClean="0">
                <a:latin typeface="Andalus" pitchFamily="2" charset="-78"/>
                <a:ea typeface="Batang" pitchFamily="18" charset="-127"/>
                <a:cs typeface="Andalus" pitchFamily="2" charset="-78"/>
              </a:rPr>
              <a:t>Desde la distancia, en este día tan especial... recibe mis mejores deseos para que tengas un bello día, lleno de alegrías y sorpresas. ¡FELIZ CUMPLEAÑOS!.</a:t>
            </a:r>
            <a:endParaRPr lang="es-ES_tradnl" sz="2400" dirty="0"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15364" name="Picture 2" descr="comentarios para hi5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14688" y="2643188"/>
            <a:ext cx="2686050" cy="291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5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sz="2400" dirty="0" smtClean="0">
                <a:latin typeface="Andalus" pitchFamily="2" charset="-78"/>
                <a:cs typeface="Andalus" pitchFamily="2" charset="-78"/>
              </a:rPr>
              <a:t>              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sz="2400" dirty="0" smtClean="0">
                <a:latin typeface="Andalus" pitchFamily="2" charset="-78"/>
                <a:cs typeface="Andalus" pitchFamily="2" charset="-78"/>
              </a:rPr>
              <a:t>             Me encantan los cumpleaños ……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sz="2400" dirty="0" smtClean="0">
                <a:latin typeface="Andalus" pitchFamily="2" charset="-78"/>
                <a:cs typeface="Andalus" pitchFamily="2" charset="-78"/>
              </a:rPr>
              <a:t>         porque así nos hacemos viejos todos al mismo tiempo.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_tradnl" dirty="0"/>
          </a:p>
        </p:txBody>
      </p:sp>
      <p:pic>
        <p:nvPicPr>
          <p:cNvPr id="16388" name="Picture 2" descr="J:\GIBS CUMPLEAÑOS\kl3os0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3313" y="1500188"/>
            <a:ext cx="3838575" cy="349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3" descr="C:\Users\abuelitos\Pictures\palhac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5" y="2143125"/>
            <a:ext cx="2200275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3" descr="J:\GIBS CUMPLEAÑOS\guirnalda3adf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429250"/>
            <a:ext cx="4772025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3" descr="J:\GIBS CUMPLEAÑOS\guirnalda3adf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71975" y="5429250"/>
            <a:ext cx="4772025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1000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sz="2400" dirty="0" smtClean="0">
                <a:latin typeface="Andalus" pitchFamily="2" charset="-78"/>
                <a:cs typeface="Andalus" pitchFamily="2" charset="-78"/>
              </a:rPr>
              <a:t>  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sz="2400" dirty="0" smtClean="0">
                <a:latin typeface="Andalus" pitchFamily="2" charset="-78"/>
                <a:cs typeface="Andalus" pitchFamily="2" charset="-78"/>
              </a:rPr>
              <a:t>   Que cumplas muchos pero muchos años más, y no te preocupes que las antigüedades tienen más valor.  </a:t>
            </a:r>
            <a:endParaRPr lang="es-ES_tradnl" sz="2400" dirty="0"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1028" name="Picture 4" descr="http://i00.i.aliimg.com/wsphoto/v0/1524740120_1/environmental-font-b-copper-b-font-Rose-Gold-Plated-CZ-Diamond-Not-allergic-heart-wide-fashion.jpg"/>
          <p:cNvPicPr>
            <a:picLocks noChangeAspect="1" noChangeArrowheads="1"/>
          </p:cNvPicPr>
          <p:nvPr/>
        </p:nvPicPr>
        <p:blipFill>
          <a:blip r:embed="rId2" cstate="print"/>
          <a:srcRect l="10171" t="15391" r="9594" b="12284"/>
          <a:stretch>
            <a:fillRect/>
          </a:stretch>
        </p:blipFill>
        <p:spPr bwMode="auto">
          <a:xfrm>
            <a:off x="1835696" y="2204864"/>
            <a:ext cx="4353188" cy="3924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13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sz="2400" dirty="0" smtClean="0">
                <a:latin typeface="Andalus" pitchFamily="2" charset="-78"/>
                <a:ea typeface="Cambria Math" pitchFamily="18" charset="0"/>
                <a:cs typeface="Andalus" pitchFamily="2" charset="-78"/>
              </a:rPr>
              <a:t>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sz="2400" dirty="0" smtClean="0">
                <a:latin typeface="Andalus" pitchFamily="2" charset="-78"/>
                <a:ea typeface="Cambria Math" pitchFamily="18" charset="0"/>
                <a:cs typeface="Andalus" pitchFamily="2" charset="-78"/>
              </a:rPr>
              <a:t>     En tu día quería mandarte algo gracioso, increíble, tierno, dulce, y muy entretenido, pero lo siento, yo no entro por la pantalla.</a:t>
            </a:r>
            <a:endParaRPr lang="es-ES_tradnl" sz="2400" dirty="0"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5" name="Picture 2" descr="J:\CARPETA PLANTILLAS\slide0013_image10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3" y="4929188"/>
            <a:ext cx="877887" cy="75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J:\CARPETA PLANTILLAS\slide0013_image10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00938" y="3786188"/>
            <a:ext cx="877887" cy="75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J:\CARPETA PLANTILLAS\slide0013_image10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15188" y="1285875"/>
            <a:ext cx="877887" cy="75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0" name="Picture 8" descr="C:\Users\abuelitos\Desktop\IMG-20140121-WA00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1844824"/>
            <a:ext cx="5280000" cy="3960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1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i="1" dirty="0" smtClean="0">
                <a:latin typeface="Cambria Math" pitchFamily="18" charset="0"/>
                <a:ea typeface="Cambria Math" pitchFamily="18" charset="0"/>
              </a:rPr>
              <a:t> 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_tradnl" sz="2400" i="1" dirty="0" smtClean="0">
                <a:latin typeface="Cambria Math" pitchFamily="18" charset="0"/>
                <a:ea typeface="Cambria Math" pitchFamily="18" charset="0"/>
                <a:cs typeface="Andalus" pitchFamily="2" charset="-78"/>
              </a:rPr>
              <a:t>    </a:t>
            </a:r>
            <a:r>
              <a:rPr lang="es-ES_tradnl" sz="2400" i="1" dirty="0" smtClean="0">
                <a:latin typeface="Andalus" pitchFamily="2" charset="-78"/>
                <a:ea typeface="Cambria Math" pitchFamily="18" charset="0"/>
                <a:cs typeface="Andalus" pitchFamily="2" charset="-78"/>
              </a:rPr>
              <a:t>Coloca tu mano derecha sobre tu hombro izquierdo y tu mano izquierda sobre tu hombro derecho. Has recibido un abrazo a distancia, de Mari Tere.</a:t>
            </a:r>
            <a:endParaRPr lang="es-ES_tradnl" sz="2400" dirty="0"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19460" name="Picture 4" descr="Gifs Animados de Abrazos - Imagenes Animadas de Abrazos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348880"/>
            <a:ext cx="2514600" cy="376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6" descr="C:\Users\abuelitos\Documents\Gaviota\Viaje a Valencia  (Marzo 2011) 061 (FILEminimize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916832"/>
            <a:ext cx="2640000" cy="1980000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8" name="Picture 4" descr="http://i17.tinypic.com/30kt2lj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4813" y="4929188"/>
            <a:ext cx="3857625" cy="13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s-ES_tradnl" dirty="0"/>
          </a:p>
        </p:txBody>
      </p:sp>
      <p:pic>
        <p:nvPicPr>
          <p:cNvPr id="20484" name="Picture 2" descr="Gifs Animados de besos - Imagenes Animadas de besos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38" y="0"/>
            <a:ext cx="6875462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2" descr="Gifs Animados de besos - Imagenes Animadas de beso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3" y="0"/>
            <a:ext cx="1190625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4" descr="Gifs Animados de besos - Imagenes Animadas de beso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53375" y="5357813"/>
            <a:ext cx="1190625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Picture 8" descr="Gifs Animados de besos - Imagenes Animadas de beso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72375" y="1857375"/>
            <a:ext cx="1190625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8" name="Picture 10" descr="Gifs Animados de besos - Imagenes Animadas de beso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0" y="5072063"/>
            <a:ext cx="1190625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9" name="Picture 12" descr="Gifs Animados de besos - Imagenes Animadas de beso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214688"/>
            <a:ext cx="1524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0" name="Picture 14" descr="Gifs Animados de besos - Imagenes Animadas de beso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0" y="0"/>
            <a:ext cx="1524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1" name="Picture 16" descr="Gifs Animados de besos - Imagenes Animadas de beso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0" y="3857625"/>
            <a:ext cx="1524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2" name="Picture 18" descr="Gifs Animados de besos - Imagenes Animadas de beso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357313"/>
            <a:ext cx="1524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2000">
    <p:pull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s-ES_tradnl" dirty="0"/>
          </a:p>
        </p:txBody>
      </p:sp>
      <p:pic>
        <p:nvPicPr>
          <p:cNvPr id="22532" name="Picture 6" descr="http://ilove.terra.com.br/lili/palavrasesentimentos/natal/estrelado_pink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88" y="1500188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8" descr="http://ilove.terra.com.br/lili/palavrasesentimentos/natal/estrelado_pink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0" y="1428750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10" descr="http://ilove.terra.com.br/lili/palavrasesentimentos/natal/estrelado_pink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4938" y="4714875"/>
            <a:ext cx="1368425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Picture 12" descr="http://ilove.terra.com.br/lili/palavrasesentimentos/natal/estrelado_pink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15250" y="500063"/>
            <a:ext cx="900113" cy="90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6" name="Picture 14" descr="http://ilove.terra.com.br/lili/palavrasesentimentos/natal/estrelado_pink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313" y="3571875"/>
            <a:ext cx="1260475" cy="126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7" name="Picture 16" descr="http://ilove.terra.com.br/lili/palavrasesentimentos/natal/fogosdourado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357313"/>
            <a:ext cx="1228725" cy="103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8" name="Picture 18" descr="http://ilove.terra.com.br/lili/palavrasesentimentos/natal/fogosdourado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3" y="2214563"/>
            <a:ext cx="1228725" cy="103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9" name="Picture 20" descr="http://ilove.terra.com.br/lili/palavrasesentimentos/natal/fogos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750" y="1785938"/>
            <a:ext cx="1871663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0" name="Picture 22" descr="http://ilove.terra.com.br/lili/palavrasesentimentos/natal/fogos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0438" y="357188"/>
            <a:ext cx="2052637" cy="205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1" name="Picture 24" descr="http://ilove.terra.com.br/lili/palavrasesentimentos/natal/tini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43250" y="785813"/>
            <a:ext cx="1511300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2" name="Picture 26" descr="http://ilove.terra.com.br/lili/palavrasesentimentos/natal/tini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3500" y="571500"/>
            <a:ext cx="1979613" cy="197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3" name="Picture 28" descr="http://ilove.terra.com.br/lili/palavrasesentimentos/natal/tini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00938" y="4786313"/>
            <a:ext cx="1331912" cy="1331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4" name="Picture 30" descr="http://ilove.terra.com.br/lili/palavrasesentimentos/natal/tini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15188" y="1428750"/>
            <a:ext cx="1871662" cy="187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5" name="Picture 32" descr="http://ilove.terra.com.br/lili/palavrasesentimentos/natal/tini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14750" y="2000250"/>
            <a:ext cx="1692275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6" name="Picture 34" descr="http://ilove.terra.com.br/lili/palavrasesentimentos/natal/ano_novoc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71688" y="571500"/>
            <a:ext cx="1655762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7" name="Picture 36" descr="http://ilove.terra.com.br/lili/palavrasesentimentos/natal/ano_novoc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57875" y="0"/>
            <a:ext cx="1655763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8" name="Picture 38" descr="http://ilove.terra.com.br/lili/palavrasesentimentos/natal/ano_novoc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57750" y="4071938"/>
            <a:ext cx="1763713" cy="176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9" name="Picture 40" descr="http://ilove.terra.com.br/lili/palavrasesentimentos/natal/ano_novoc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7688" y="285750"/>
            <a:ext cx="1728787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50" name="Picture 42" descr="http://ilove.terra.com.br/lili/palavrasesentimentos/natal/ano_novoc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28750" y="1928813"/>
            <a:ext cx="1871663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51" name="Picture 44" descr="http://ilove.terra.com.br/lili/palavrasesentimentos/natal/ano_novoc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50" y="4857750"/>
            <a:ext cx="1800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52" name="Picture 46" descr="http://ilove.terra.com.br/lili/palavrasesentimentos/natal/ano_novoc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2286000"/>
            <a:ext cx="2052638" cy="205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53" name="Picture 48" descr="http://ilove.terra.com.br/lili/palavrasesentimentos/natal/ano_novoc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29438" y="2857500"/>
            <a:ext cx="1547812" cy="154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54" name="Picture 50" descr="http://ilove.terra.com.br/lili/palavrasesentimentos/natal/ano_novoc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86188" y="1643063"/>
            <a:ext cx="1800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55" name="Picture 52" descr="http://ilove.terra.com.br/lili/palavrasesentimentos/natal/estrelado_pink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75" y="5072063"/>
            <a:ext cx="1368425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56" name="Picture 28" descr="http://ilove.terra.com.br/lili/palavrasesentimentos/natal/tini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8150" y="438150"/>
            <a:ext cx="1331913" cy="1331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57" name="Picture 46" descr="http://ilove.terra.com.br/lili/palavrasesentimentos/natal/ano_novoc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29375" y="4429125"/>
            <a:ext cx="2052638" cy="205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58" name="Picture 28" descr="http://ilove.terra.com.br/lili/palavrasesentimentos/natal/tini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15063" y="3071813"/>
            <a:ext cx="1331912" cy="1331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59" name="Picture 28" descr="http://ilove.terra.com.br/lili/palavrasesentimentos/natal/tini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313" y="1071563"/>
            <a:ext cx="1331912" cy="1331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60" name="Picture 28" descr="http://ilove.terra.com.br/lili/palavrasesentimentos/natal/tini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500" y="1714500"/>
            <a:ext cx="1331913" cy="1331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61" name="Picture 28" descr="http://ilove.terra.com.br/lili/palavrasesentimentos/natal/tini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71688" y="2928938"/>
            <a:ext cx="1331912" cy="1331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62" name="Picture 28" descr="http://ilove.terra.com.br/lili/palavrasesentimentos/natal/tini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14438" y="4857750"/>
            <a:ext cx="1331912" cy="1331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63" name="Picture 28" descr="http://ilove.terra.com.br/lili/palavrasesentimentos/natal/tini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313" y="4071938"/>
            <a:ext cx="1331912" cy="1331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64" name="Picture 28" descr="http://ilove.terra.com.br/lili/palavrasesentimentos/natal/tini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86500" y="5526088"/>
            <a:ext cx="1331913" cy="1331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65" name="Picture 28" descr="http://ilove.terra.com.br/lili/palavrasesentimentos/natal/tini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72375" y="2428875"/>
            <a:ext cx="1331913" cy="1331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66" name="Picture 28" descr="http://ilove.terra.com.br/lili/palavrasesentimentos/natal/tini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57813" y="2071688"/>
            <a:ext cx="1331912" cy="1331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67" name="Picture 34" descr="http://ilove.terra.com.br/lili/palavrasesentimentos/natal/ano_novoc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3125" y="4500563"/>
            <a:ext cx="1655763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68" name="Picture 34" descr="http://ilove.terra.com.br/lili/palavrasesentimentos/natal/ano_novoc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14750" y="4572000"/>
            <a:ext cx="1655763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69" name="Picture 28" descr="http://ilove.terra.com.br/lili/palavrasesentimentos/natal/tini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85938" y="3357563"/>
            <a:ext cx="1331912" cy="1331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70" name="Picture 28" descr="http://ilove.terra.com.br/lili/palavrasesentimentos/natal/tini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00500" y="3929063"/>
            <a:ext cx="1331913" cy="1331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71" name="Picture 28" descr="http://ilove.terra.com.br/lili/palavrasesentimentos/natal/tini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15125" y="5526088"/>
            <a:ext cx="1331913" cy="1331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72" name="Picture 28" descr="http://ilove.terra.com.br/lili/palavrasesentimentos/natal/tini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875" y="2857500"/>
            <a:ext cx="1331913" cy="1331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73" name="Picture 28" descr="http://ilove.terra.com.br/lili/palavrasesentimentos/natal/tini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4938" y="5715000"/>
            <a:ext cx="1331912" cy="1331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74" name="Picture 28" descr="http://ilove.terra.com.br/lili/palavrasesentimentos/natal/tini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72188" y="1928813"/>
            <a:ext cx="1331912" cy="1331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75" name="Picture 28" descr="http://ilove.terra.com.br/lili/palavrasesentimentos/natal/tini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58063" y="5857875"/>
            <a:ext cx="1331912" cy="1331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76" name="Picture 46" descr="http://ilove.terra.com.br/lili/palavrasesentimentos/natal/ano_novoc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2063" y="2571750"/>
            <a:ext cx="2052637" cy="205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77" name="Picture 46" descr="http://ilove.terra.com.br/lili/palavrasesentimentos/natal/ano_novoc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57813" y="1285875"/>
            <a:ext cx="2052637" cy="205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78" name="Picture 46" descr="http://ilove.terra.com.br/lili/palavrasesentimentos/natal/ano_novoc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91363" y="714375"/>
            <a:ext cx="2052637" cy="205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79" name="Picture 46" descr="http://ilove.terra.com.br/lili/palavrasesentimentos/natal/ano_novoc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214313" y="285750"/>
            <a:ext cx="2052638" cy="205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56 CuadroTexto"/>
          <p:cNvSpPr txBox="1">
            <a:spLocks noChangeArrowheads="1"/>
          </p:cNvSpPr>
          <p:nvPr/>
        </p:nvSpPr>
        <p:spPr bwMode="auto">
          <a:xfrm>
            <a:off x="1643063" y="3143250"/>
            <a:ext cx="6215062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8000" dirty="0" smtClean="0">
                <a:solidFill>
                  <a:srgbClr val="C00000"/>
                </a:solidFill>
                <a:latin typeface="Calibri" pitchFamily="34" charset="0"/>
              </a:rPr>
              <a:t>C H A R </a:t>
            </a:r>
            <a:r>
              <a:rPr lang="es-ES_tradnl" sz="8000" dirty="0">
                <a:solidFill>
                  <a:srgbClr val="C00000"/>
                </a:solidFill>
                <a:latin typeface="Calibri" pitchFamily="34" charset="0"/>
              </a:rPr>
              <a:t>O</a:t>
            </a:r>
          </a:p>
        </p:txBody>
      </p:sp>
      <p:pic>
        <p:nvPicPr>
          <p:cNvPr id="22581" name="Picture 2" descr="Gifs Animados de Aplausos - Imagenes Animadas de Aplauso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58063" y="1857375"/>
            <a:ext cx="1446212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82" name="Picture 4" descr="Gifs Animados de Aplausos - Imagenes Animadas de Aplauso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625" y="1571625"/>
            <a:ext cx="1479550" cy="154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83" name="Picture 6" descr="Gifs Animados de Aplausos - Imagenes Animadas de Aplauso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72063" y="4572000"/>
            <a:ext cx="1984375" cy="208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84" name="Picture 8" descr="Gifs Animados de Aplausos - Imagenes Animadas de Aplausos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357313" y="5000625"/>
            <a:ext cx="2219325" cy="1331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86" name="Picture 58" descr="C:\Users\abuelitos\Desktop\Varias Enero 2014 033.JPG"/>
          <p:cNvPicPr>
            <a:picLocks noChangeAspect="1" noChangeArrowheads="1"/>
          </p:cNvPicPr>
          <p:nvPr/>
        </p:nvPicPr>
        <p:blipFill>
          <a:blip r:embed="rId10" cstate="print"/>
          <a:srcRect l="20240" t="6350" r="46424" b="38088"/>
          <a:stretch>
            <a:fillRect/>
          </a:stretch>
        </p:blipFill>
        <p:spPr bwMode="auto">
          <a:xfrm>
            <a:off x="3059832" y="476672"/>
            <a:ext cx="2361600" cy="295200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Click="0" advTm="26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14" dur="50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2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build="allAtOnce"/>
      <p:bldP spid="57" grpId="1" build="allAtOnce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smtClean="0"/>
          </a:p>
        </p:txBody>
      </p:sp>
      <p:sp>
        <p:nvSpPr>
          <p:cNvPr id="2355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smtClean="0"/>
          </a:p>
        </p:txBody>
      </p:sp>
      <p:pic>
        <p:nvPicPr>
          <p:cNvPr id="23556" name="Picture 2" descr="J:\CARPETA PLANTILLAS\slide0001_image001 (2)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932363" cy="4932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3" descr="J:\CARPETA PLANTILLAS\slide0001_image001 (2)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0" y="0"/>
            <a:ext cx="4284663" cy="428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Picture 4" descr="J:\CARPETA PLANTILLAS\slide0001_image001 (2)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00438"/>
            <a:ext cx="4967288" cy="4967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Picture 5" descr="J:\CARPETA PLANTILLAS\slide0001_image001 (2)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0" y="4000500"/>
            <a:ext cx="4356100" cy="435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J:\GIBS CUMPLEAÑOS\6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0" y="785813"/>
            <a:ext cx="146685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http://loscomentarios.com/files/cumpleanos/imagenes_de_cumpleanos-1747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1556792"/>
            <a:ext cx="4867275" cy="4400551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smtClean="0"/>
          </a:p>
        </p:txBody>
      </p:sp>
      <p:sp>
        <p:nvSpPr>
          <p:cNvPr id="2457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smtClean="0"/>
          </a:p>
        </p:txBody>
      </p:sp>
      <p:pic>
        <p:nvPicPr>
          <p:cNvPr id="24580" name="Picture 3" descr="J:\CARPETA PLANTILLAS\master04_image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http://img66.xooimage.com/files/e/a/2/felizcumpleanos3-3121a9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1628800"/>
            <a:ext cx="3476625" cy="3438526"/>
          </a:xfrm>
          <a:prstGeom prst="rect">
            <a:avLst/>
          </a:prstGeom>
          <a:noFill/>
        </p:spPr>
      </p:pic>
      <p:pic>
        <p:nvPicPr>
          <p:cNvPr id="9" name="Picture 11" descr="http://www.nombres-animados.net/Letra-R/Rosario/Nombre-animado-Rosario-0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476672"/>
            <a:ext cx="1781175" cy="1143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4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s-ES_tradnl" dirty="0"/>
          </a:p>
        </p:txBody>
      </p:sp>
      <p:pic>
        <p:nvPicPr>
          <p:cNvPr id="25604" name="Picture 6" descr="Gifs Animados de Estrellas - Imagenes Animadas de Estrell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979613" cy="197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Picture 8" descr="Gifs Animados de Estrellas - Imagenes Animadas de Estrell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0688" y="0"/>
            <a:ext cx="1979612" cy="197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Picture 10" descr="Gifs Animados de Estrellas - Imagenes Animadas de Estrell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4750" y="0"/>
            <a:ext cx="1979613" cy="197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Picture 12" descr="Gifs Animados de Estrellas - Imagenes Animadas de Estrell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00438"/>
            <a:ext cx="1979613" cy="197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8" name="Picture 14" descr="Gifs Animados de Estrellas - Imagenes Animadas de Estrell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85938"/>
            <a:ext cx="1979613" cy="197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9" name="Picture 16" descr="Gifs Animados de Estrellas - Imagenes Animadas de Estrell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4388" y="1785938"/>
            <a:ext cx="1979612" cy="197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0" name="Picture 18" descr="Gifs Animados de Estrellas - Imagenes Animadas de Estrell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75" y="5202238"/>
            <a:ext cx="1655763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1" name="Picture 12" descr="Gifs Animados de Estrellas - Imagenes Animadas de Estrell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878388"/>
            <a:ext cx="1979613" cy="197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2" name="Picture 12" descr="Gifs Animados de Estrellas - Imagenes Animadas de Estrell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38" y="0"/>
            <a:ext cx="1979612" cy="197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3" name="Picture 12" descr="Gifs Animados de Estrellas - Imagenes Animadas de Estrell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4388" y="0"/>
            <a:ext cx="1979612" cy="197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4" name="Picture 12" descr="Gifs Animados de Estrellas - Imagenes Animadas de Estrell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500" y="1785938"/>
            <a:ext cx="1979613" cy="197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5" name="Picture 12" descr="Gifs Animados de Estrellas - Imagenes Animadas de Estrell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7563" y="1714500"/>
            <a:ext cx="1979612" cy="197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6" name="Picture 12" descr="Gifs Animados de Estrellas - Imagenes Animadas de Estrell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4938" y="1857375"/>
            <a:ext cx="1979612" cy="197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7" name="Picture 12" descr="Gifs Animados de Estrellas - Imagenes Animadas de Estrell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813" y="3571875"/>
            <a:ext cx="1979612" cy="197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8" name="Picture 12" descr="Gifs Animados de Estrellas - Imagenes Animadas de Estrell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3313" y="3429000"/>
            <a:ext cx="1979612" cy="197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9" name="Picture 12" descr="Gifs Animados de Estrellas - Imagenes Animadas de Estrell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4878388"/>
            <a:ext cx="1979613" cy="197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20" name="Picture 12" descr="Gifs Animados de Estrellas - Imagenes Animadas de Estrell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86375" y="3500438"/>
            <a:ext cx="1979613" cy="197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21" name="Picture 12" descr="Gifs Animados de Estrellas - Imagenes Animadas de Estrell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56438" y="3500438"/>
            <a:ext cx="2087562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22" name="Picture 12" descr="Gifs Animados de Estrellas - Imagenes Animadas de Estrell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2063" y="4878388"/>
            <a:ext cx="1979612" cy="197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23" name="Picture 12" descr="Gifs Animados de Estrellas - Imagenes Animadas de Estrell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4388" y="4878388"/>
            <a:ext cx="1979612" cy="197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76" name="Picture 4" descr="Gifs Animados de Adios, Chau y Bye - Imagenes Animadas de Adios, Chau y By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928670"/>
            <a:ext cx="4646025" cy="435600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25626" name="Picture 27" descr="Gifs Animados de Bailando - Imagenes Animadas de Bailand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38" y="4286250"/>
            <a:ext cx="1395412" cy="205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27" name="Picture 29" descr="Gifs Animados de Bailando - Imagenes Animadas de Bailand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15125" y="357188"/>
            <a:ext cx="1654175" cy="190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28" name="Picture 31" descr="Gifs Animados de Bailando - Imagenes Animadas de Bailando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88" y="714375"/>
            <a:ext cx="1644650" cy="190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20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_tradnl" dirty="0"/>
          </a:p>
        </p:txBody>
      </p:sp>
      <p:sp>
        <p:nvSpPr>
          <p:cNvPr id="7" name="6 Rectángulo"/>
          <p:cNvSpPr>
            <a:spLocks noChangeArrowheads="1"/>
          </p:cNvSpPr>
          <p:nvPr/>
        </p:nvSpPr>
        <p:spPr bwMode="auto">
          <a:xfrm>
            <a:off x="714375" y="3244850"/>
            <a:ext cx="5108575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2400" dirty="0">
                <a:solidFill>
                  <a:srgbClr val="FFFF00"/>
                </a:solidFill>
                <a:latin typeface="Calibri" pitchFamily="34" charset="0"/>
              </a:rPr>
              <a:t>    8  </a:t>
            </a:r>
            <a:r>
              <a:rPr lang="es-ES_tradnl" sz="2400" dirty="0" smtClean="0">
                <a:solidFill>
                  <a:srgbClr val="FFFF00"/>
                </a:solidFill>
                <a:latin typeface="Calibri" pitchFamily="34" charset="0"/>
              </a:rPr>
              <a:t>de Septiembre  2014</a:t>
            </a:r>
            <a:endParaRPr lang="es-ES_tradnl" sz="2400" dirty="0">
              <a:solidFill>
                <a:srgbClr val="FFFF00"/>
              </a:solidFill>
              <a:latin typeface="Calibri" pitchFamily="34" charset="0"/>
            </a:endParaRPr>
          </a:p>
        </p:txBody>
      </p:sp>
      <p:pic>
        <p:nvPicPr>
          <p:cNvPr id="21511" name="Picture 3" descr="-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75" y="5500688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2" name="Picture 4" descr="-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250" y="51435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3" name="Picture 5" descr="-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57750" y="5000625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4" name="Picture 6" descr="-">
            <a:hlinkClick r:id="rId2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86188" y="4572000"/>
            <a:ext cx="3333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5" name="Picture 7" descr="-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00750" y="51435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6" name="Picture 8" descr="-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72250" y="542925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7" name="Picture 9" descr="-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15188" y="5715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8" name="Picture 10" descr="-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715250" y="6072188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9" name="Picture 11" descr="-">
            <a:hlinkClick r:id="rId2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20" name="Picture 2" descr="-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071813" y="6072188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21" name="Picture 13" descr="http://usuarios.multimania.es/imagenesegez/flores/flor11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143500" y="5418138"/>
            <a:ext cx="1000125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4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690</TotalTime>
  <Words>449</Words>
  <Application>Microsoft Office PowerPoint</Application>
  <PresentationFormat>Presentación en pantalla (4:3)</PresentationFormat>
  <Paragraphs>78</Paragraphs>
  <Slides>27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315</cp:revision>
  <dcterms:created xsi:type="dcterms:W3CDTF">2010-12-25T22:23:29Z</dcterms:created>
  <dcterms:modified xsi:type="dcterms:W3CDTF">2014-09-08T12:26:41Z</dcterms:modified>
</cp:coreProperties>
</file>