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66" r:id="rId5"/>
    <p:sldId id="259" r:id="rId6"/>
    <p:sldId id="257" r:id="rId7"/>
    <p:sldId id="268" r:id="rId8"/>
    <p:sldId id="269" r:id="rId9"/>
    <p:sldId id="262" r:id="rId10"/>
    <p:sldId id="267" r:id="rId11"/>
    <p:sldId id="264" r:id="rId12"/>
    <p:sldId id="261" r:id="rId13"/>
    <p:sldId id="265" r:id="rId14"/>
    <p:sldId id="263" r:id="rId15"/>
    <p:sldId id="270" r:id="rId16"/>
  </p:sldIdLst>
  <p:sldSz cx="9144000" cy="5143500" type="screen16x9"/>
  <p:notesSz cx="6858000" cy="9144000"/>
  <p:embeddedFontLst>
    <p:embeddedFont>
      <p:font typeface="Mistletoe" pitchFamily="2" charset="0"/>
      <p:regular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Harrington" pitchFamily="82" charset="0"/>
      <p:regular r:id="rId22"/>
    </p:embeddedFont>
    <p:embeddedFont>
      <p:font typeface="Brock Script" pitchFamily="2" charset="0"/>
      <p:regular r:id="rId23"/>
    </p:embeddedFont>
    <p:embeddedFont>
      <p:font typeface="Kristen ITC" pitchFamily="66" charset="0"/>
      <p:regular r:id="rId2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/4iVtKq8p0L5HdkFkTkwg==" hashData="kVeDpekMq7QZ8l2DuIBcCMBEXq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404040"/>
    <a:srgbClr val="1C2F30"/>
    <a:srgbClr val="1F301C"/>
    <a:srgbClr val="262B21"/>
    <a:srgbClr val="4AA028"/>
    <a:srgbClr val="71B64A"/>
    <a:srgbClr val="667153"/>
    <a:srgbClr val="0000CC"/>
    <a:srgbClr val="33CCCC"/>
    <a:srgbClr val="004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6" y="-12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5A389-0F16-4E42-8AF5-3CD3FA8EDCF0}" type="datetimeFigureOut">
              <a:rPr lang="es-ES" smtClean="0"/>
              <a:pPr/>
              <a:t>12/01/2022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33743-8BDA-4B91-B183-F1958E789E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png"/><Relationship Id="rId18" Type="http://schemas.openxmlformats.org/officeDocument/2006/relationships/image" Target="../media/image3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Felicidades Ayoze\Imágenes\pngtree-black-simple-birthday-background-image_13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2283718"/>
            <a:ext cx="40324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 smtClean="0">
                <a:blipFill>
                  <a:blip r:embed="rId4"/>
                  <a:stretch>
                    <a:fillRect/>
                  </a:stretch>
                </a:blipFill>
                <a:latin typeface="Mistletoe" pitchFamily="2" charset="0"/>
              </a:rPr>
              <a:t>¡Felicidades </a:t>
            </a:r>
            <a:r>
              <a:rPr lang="es-ES" sz="5400" dirty="0" err="1" smtClean="0">
                <a:blipFill>
                  <a:blip r:embed="rId4"/>
                  <a:stretch>
                    <a:fillRect/>
                  </a:stretch>
                </a:blipFill>
                <a:latin typeface="Mistletoe" pitchFamily="2" charset="0"/>
              </a:rPr>
              <a:t>Ayoze</a:t>
            </a:r>
            <a:r>
              <a:rPr lang="es-ES" sz="5400" dirty="0" smtClean="0">
                <a:blipFill>
                  <a:blip r:embed="rId4"/>
                  <a:stretch>
                    <a:fillRect/>
                  </a:stretch>
                </a:blipFill>
                <a:latin typeface="Mistletoe" pitchFamily="2" charset="0"/>
              </a:rPr>
              <a:t>!</a:t>
            </a:r>
            <a:endParaRPr lang="es-ES" sz="5400" dirty="0">
              <a:blipFill>
                <a:blip r:embed="rId4"/>
                <a:stretch>
                  <a:fillRect/>
                </a:stretch>
              </a:blipFill>
              <a:latin typeface="Mistletoe" pitchFamily="2" charset="0"/>
            </a:endParaRPr>
          </a:p>
        </p:txBody>
      </p:sp>
      <p:sp>
        <p:nvSpPr>
          <p:cNvPr id="4" name="3 Anillo"/>
          <p:cNvSpPr/>
          <p:nvPr/>
        </p:nvSpPr>
        <p:spPr>
          <a:xfrm flipV="1">
            <a:off x="0" y="0"/>
            <a:ext cx="9144000" cy="5143500"/>
          </a:xfrm>
          <a:prstGeom prst="donut">
            <a:avLst>
              <a:gd name="adj" fmla="val 21676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flipV="1">
            <a:off x="1043608" y="771550"/>
            <a:ext cx="7056784" cy="3456384"/>
          </a:xfrm>
          <a:prstGeom prst="donut">
            <a:avLst>
              <a:gd name="adj" fmla="val 23452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835696" y="1491630"/>
            <a:ext cx="5472608" cy="1944216"/>
          </a:xfrm>
          <a:prstGeom prst="donut">
            <a:avLst>
              <a:gd name="adj" fmla="val 35107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flipV="1">
            <a:off x="2483768" y="2139702"/>
            <a:ext cx="4248472" cy="648072"/>
          </a:xfrm>
          <a:prstGeom prst="donut">
            <a:avLst>
              <a:gd name="adj" fmla="val 50000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EN TU DIA -  DE ANTAÑO TRIO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xit" presetSubtype="0" fill="hold" grpId="3" nodeType="withEffect">
                                  <p:stCondLst>
                                    <p:cond delay="47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0" presetClass="exit" presetSubtype="0" fill="hold" grpId="2" nodeType="withEffect">
                                  <p:stCondLst>
                                    <p:cond delay="47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xit" presetSubtype="0" fill="hold" grpId="3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0" presetClass="exit" presetSubtype="0" fill="hold" grpId="2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0" presetClass="exit" presetSubtype="0" fill="hold" grpId="2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0" presetClass="exit" presetSubtype="0" fill="hold" grpId="3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0" presetClass="exit" presetSubtype="0" fill="hold" grpId="2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5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0" presetClass="exit" presetSubtype="0" fill="hold" grpId="3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5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6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6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6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Felicidades Ayoze\Imágenes\tarjeta-felicitacion-dia-padre-o-cumpleanos-caja-regalo-papel-blanco-blanco-sobre-fondo-azul_74580-18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03648" y="1275606"/>
            <a:ext cx="4104456" cy="1887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00C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Parece que fue ayer cuando te felicite por tu cumpleaños, y de nuevo estoy aquí felicitándote.</a:t>
            </a:r>
            <a:endParaRPr lang="es-ES" sz="2800" b="1" dirty="0">
              <a:ln>
                <a:solidFill>
                  <a:srgbClr val="0000CC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95736" y="3219822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0000CC"/>
                  </a:solidFill>
                </a:ln>
                <a:solidFill>
                  <a:srgbClr val="0070C0"/>
                </a:solidFill>
                <a:latin typeface="Mistletoe" pitchFamily="2" charset="0"/>
              </a:rPr>
              <a:t>¡¡</a:t>
            </a:r>
            <a:r>
              <a:rPr lang="es-ES" sz="3200" dirty="0" smtClean="0">
                <a:ln>
                  <a:solidFill>
                    <a:srgbClr val="0000CC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Mistletoe" pitchFamily="2" charset="0"/>
              </a:rPr>
              <a:t>FELICIDADES</a:t>
            </a:r>
            <a:r>
              <a:rPr lang="es-ES" sz="3200" dirty="0" smtClean="0">
                <a:ln>
                  <a:solidFill>
                    <a:srgbClr val="0000CC"/>
                  </a:solidFill>
                </a:ln>
                <a:solidFill>
                  <a:srgbClr val="0070C0"/>
                </a:solidFill>
                <a:latin typeface="Mistletoe" pitchFamily="2" charset="0"/>
              </a:rPr>
              <a:t>!!</a:t>
            </a:r>
            <a:endParaRPr lang="es-ES" sz="3200" dirty="0">
              <a:ln>
                <a:solidFill>
                  <a:srgbClr val="0000CC"/>
                </a:solidFill>
              </a:ln>
              <a:solidFill>
                <a:srgbClr val="0070C0"/>
              </a:solidFill>
              <a:latin typeface="Mistletoe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Felicidades Ayoze\Imágenes\44f467c0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627534"/>
            <a:ext cx="6120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es un día muy especial y quiero que sepas que aquí, desde la distancia, quiero unirme a tu soplo de esperanza, con la ilusión de que este nuevo año que comienzas a vivir hoy, te llene de felicidad.</a:t>
            </a:r>
            <a:endParaRPr lang="es-ES" sz="2800" dirty="0">
              <a:ln>
                <a:solidFill>
                  <a:srgbClr val="00206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 EXCLUSIVOS\- Felicidades Ayoze\Imágenes\53b40319967d5661941e1827b35467b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411761" y="1275606"/>
            <a:ext cx="57606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33CCC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cumpleaños es un capítulo que se cierra y uno que se abre.</a:t>
            </a:r>
          </a:p>
          <a:p>
            <a:pPr algn="ctr"/>
            <a:r>
              <a:rPr lang="es-ES" sz="2800" b="1" dirty="0" smtClean="0">
                <a:ln>
                  <a:solidFill>
                    <a:srgbClr val="33CCC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sea maravilloso para ti este próximo capítulo que escribirás. </a:t>
            </a:r>
            <a:endParaRPr lang="es-ES" sz="2800" b="1" dirty="0">
              <a:ln>
                <a:solidFill>
                  <a:srgbClr val="33CCCC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915816" y="3291830"/>
            <a:ext cx="3155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33CCCC"/>
                  </a:solidFill>
                </a:ln>
                <a:solidFill>
                  <a:schemeClr val="bg1"/>
                </a:solidFill>
                <a:latin typeface="Mistletoe" pitchFamily="2" charset="0"/>
              </a:rPr>
              <a:t>¡Feliz cumpleaños!</a:t>
            </a:r>
            <a:endParaRPr lang="es-ES" sz="2800" dirty="0">
              <a:ln>
                <a:solidFill>
                  <a:srgbClr val="33CCCC"/>
                </a:solidFill>
              </a:ln>
              <a:solidFill>
                <a:schemeClr val="bg1"/>
              </a:solidFill>
              <a:latin typeface="Mistletoe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E:\Imágenes\Fondos\74d7765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3511" cy="5143500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323528" y="267494"/>
            <a:ext cx="38164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Espero que hoy tengas un día increíble, lleno de felicidad, amor y alegría.</a:t>
            </a:r>
          </a:p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no hay nada tan importante en la vida como </a:t>
            </a:r>
          </a:p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ser feliz.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25602" name="Picture 2" descr="E:\PPS  EXCLUSIVOS\- Felicidades Ayoze\Imágenes\7443ab44a6db14ce7c13b210c0ad9f44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3" name="2 Rectángulo"/>
            <p:cNvSpPr/>
            <p:nvPr/>
          </p:nvSpPr>
          <p:spPr>
            <a:xfrm>
              <a:off x="0" y="4515966"/>
              <a:ext cx="1259632" cy="3600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" name="3 Rectángulo"/>
            <p:cNvSpPr/>
            <p:nvPr/>
          </p:nvSpPr>
          <p:spPr>
            <a:xfrm>
              <a:off x="7884368" y="4783460"/>
              <a:ext cx="1259632" cy="3600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CuadroTexto"/>
            <p:cNvSpPr txBox="1"/>
            <p:nvPr/>
          </p:nvSpPr>
          <p:spPr>
            <a:xfrm>
              <a:off x="251521" y="4515966"/>
              <a:ext cx="165618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i="1" dirty="0" smtClean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Ppsx</a:t>
              </a:r>
              <a:r>
                <a:rPr lang="es-ES" sz="1600" dirty="0" smtClean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 Margarita</a:t>
              </a:r>
              <a:endParaRPr lang="es-ES" sz="16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</p:grpSp>
      <p:sp>
        <p:nvSpPr>
          <p:cNvPr id="6" name="5 CuadroTexto"/>
          <p:cNvSpPr txBox="1"/>
          <p:nvPr/>
        </p:nvSpPr>
        <p:spPr>
          <a:xfrm>
            <a:off x="2771800" y="3579862"/>
            <a:ext cx="21554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0" dirty="0" smtClean="0">
                <a:blipFill>
                  <a:blip r:embed="rId3"/>
                  <a:stretch>
                    <a:fillRect/>
                  </a:stretch>
                </a:blipFill>
                <a:latin typeface="Mistletoe" pitchFamily="2" charset="0"/>
              </a:rPr>
              <a:t>AYOZE</a:t>
            </a:r>
            <a:endParaRPr lang="es-ES" sz="6000" dirty="0">
              <a:blipFill>
                <a:blip r:embed="rId3"/>
                <a:stretch>
                  <a:fillRect/>
                </a:stretch>
              </a:blipFill>
              <a:latin typeface="Mistletoe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75856" y="2787774"/>
            <a:ext cx="93647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0" dirty="0" smtClean="0">
                <a:blipFill>
                  <a:blip r:embed="rId4"/>
                  <a:stretch>
                    <a:fillRect/>
                  </a:stretch>
                </a:blipFill>
                <a:latin typeface="Mistletoe" pitchFamily="2" charset="0"/>
              </a:rPr>
              <a:t>34</a:t>
            </a:r>
            <a:endParaRPr lang="es-ES" sz="6000" dirty="0">
              <a:blipFill>
                <a:blip r:embed="rId4"/>
                <a:stretch>
                  <a:fillRect/>
                </a:stretch>
              </a:blipFill>
              <a:latin typeface="Mistletoe" pitchFamily="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A0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PPS  EXCLUSIVOS\- Felicidades Ayoze\Imágenes\58d160a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483518"/>
            <a:ext cx="5328592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ln>
                  <a:solidFill>
                    <a:srgbClr val="33CC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Manual de los sueños</a:t>
            </a:r>
          </a:p>
          <a:p>
            <a:r>
              <a:rPr lang="es-ES" sz="25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Ama todo lo que hagas</a:t>
            </a:r>
          </a:p>
          <a:p>
            <a:r>
              <a:rPr lang="es-ES" sz="25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Escucha a tu corazón</a:t>
            </a:r>
          </a:p>
          <a:p>
            <a:r>
              <a:rPr lang="es-ES" sz="25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Imagina tu futuro</a:t>
            </a:r>
          </a:p>
          <a:p>
            <a:r>
              <a:rPr lang="es-ES" sz="25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Confía en ti</a:t>
            </a:r>
          </a:p>
          <a:p>
            <a:r>
              <a:rPr lang="es-ES" sz="25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Equivócate, es necesario para crecer</a:t>
            </a:r>
          </a:p>
          <a:p>
            <a:r>
              <a:rPr lang="es-ES" sz="25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Sigue tu pasión</a:t>
            </a:r>
          </a:p>
          <a:p>
            <a:r>
              <a:rPr lang="es-ES" sz="25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Cree en tus sueños y los alcanzarás</a:t>
            </a:r>
          </a:p>
          <a:p>
            <a:r>
              <a:rPr lang="es-ES" sz="25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Ilusiónate con todo</a:t>
            </a:r>
          </a:p>
          <a:p>
            <a:r>
              <a:rPr lang="es-ES" sz="25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Arriesga para ganar</a:t>
            </a:r>
          </a:p>
          <a:p>
            <a:endParaRPr lang="es-ES" sz="2500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6627" name="Picture 3" descr="E:\Imágenes\cumpleaños\7ecb0028f953f2c1182d9012e50aa06f.jp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39502"/>
            <a:ext cx="3096344" cy="396044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Felicidades Ayoze\Imágenes\Imagen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E:\PPS  EXCLUSIVOS\- Felicidades Ayoze\Imágenes\pngtree-black-simple-birthday-background-image_13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5900" cy="51435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627784" y="1635646"/>
            <a:ext cx="49685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este sea un año lleno de sueños y repleto de oportunidades para ti</a:t>
            </a:r>
          </a:p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¡Aprovéchalo!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Felicidades Ayoze\Imágenes\Image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779912" y="4299942"/>
            <a:ext cx="22322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Mistletoe" pitchFamily="2" charset="0"/>
              </a:rPr>
              <a:t>AYOZE</a:t>
            </a:r>
            <a:endParaRPr lang="es-ES" sz="48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Mistletoe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2F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E:\PPS  EXCLUSIVOS\- Felicidades Ayoze\Imágenes\12 - 870f4d744f46bab3b19c526301da2d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71600" y="771550"/>
            <a:ext cx="711284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vida es como una cámara</a:t>
            </a:r>
          </a:p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Enfócate solo en lo que es importante</a:t>
            </a:r>
          </a:p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Captura los buenos momentos</a:t>
            </a:r>
          </a:p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Saca de lo negativo un aprendizaje revelado</a:t>
            </a:r>
          </a:p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si las cosas no salen como esperabas</a:t>
            </a:r>
          </a:p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Intenta una nueva toma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923928" y="3579862"/>
            <a:ext cx="30396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latin typeface="Mistletoe" pitchFamily="2" charset="0"/>
              </a:rPr>
              <a:t>¡¡FELICIDADES!!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latin typeface="Mistletoe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E:\PPS  EXCLUSIVOS\- Felicidades Ayoze\Imágenes\il_794xN.2662485571_r4u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Felicidades Ayoze\Imágenes\unnam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563888" y="1275606"/>
            <a:ext cx="19639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Enero 2022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 flipH="1">
            <a:off x="2339752" y="2139702"/>
            <a:ext cx="36986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: En tu día</a:t>
            </a:r>
          </a:p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	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Antaño </a:t>
            </a:r>
            <a:r>
              <a:rPr lang="es-ES" sz="28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</a:t>
            </a:r>
            <a:r>
              <a:rPr lang="es-ES" sz="28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rio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16" name="19 Grupo"/>
          <p:cNvGrpSpPr/>
          <p:nvPr/>
        </p:nvGrpSpPr>
        <p:grpSpPr>
          <a:xfrm flipH="1">
            <a:off x="7524327" y="3291829"/>
            <a:ext cx="1080119" cy="1490682"/>
            <a:chOff x="2987295" y="2847044"/>
            <a:chExt cx="922143" cy="1227022"/>
          </a:xfrm>
        </p:grpSpPr>
        <p:sp>
          <p:nvSpPr>
            <p:cNvPr id="17" name="20 CuadroTexto"/>
            <p:cNvSpPr txBox="1"/>
            <p:nvPr/>
          </p:nvSpPr>
          <p:spPr>
            <a:xfrm>
              <a:off x="2987295" y="3795393"/>
              <a:ext cx="922143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blipFill>
                    <a:blip r:embed="rId3"/>
                    <a:stretch>
                      <a:fillRect/>
                    </a:stretch>
                  </a:blipFill>
                  <a:effectLst/>
                  <a:latin typeface="Brock Script" pitchFamily="2" charset="0"/>
                </a:rPr>
                <a:t>Margarita</a:t>
              </a:r>
              <a:endParaRPr lang="es-ES" sz="1600" dirty="0">
                <a:blipFill>
                  <a:blip r:embed="rId3"/>
                  <a:stretch>
                    <a:fillRect/>
                  </a:stretch>
                </a:blipFill>
                <a:effectLst/>
                <a:latin typeface="Brock Script" pitchFamily="2" charset="0"/>
              </a:endParaRPr>
            </a:p>
          </p:txBody>
        </p:sp>
        <p:pic>
          <p:nvPicPr>
            <p:cNvPr id="18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48770" y="2847044"/>
              <a:ext cx="799191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11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2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267</Words>
  <Application>Microsoft Office PowerPoint</Application>
  <PresentationFormat>Presentación en pantalla (16:9)</PresentationFormat>
  <Paragraphs>40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Mistletoe</vt:lpstr>
      <vt:lpstr>Calibri</vt:lpstr>
      <vt:lpstr>Harrington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34</cp:revision>
  <dcterms:created xsi:type="dcterms:W3CDTF">2022-01-11T22:02:26Z</dcterms:created>
  <dcterms:modified xsi:type="dcterms:W3CDTF">2022-01-12T18:31:40Z</dcterms:modified>
</cp:coreProperties>
</file>