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56" r:id="rId4"/>
    <p:sldId id="257" r:id="rId5"/>
    <p:sldId id="258" r:id="rId6"/>
    <p:sldId id="259" r:id="rId7"/>
    <p:sldId id="260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3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712669-F894-4FEE-B3CD-632B60D7CC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D1E8F7-532B-4FC7-8590-390BAD4E48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9FEA72-B76C-4CB2-9B9A-229437855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27CBFF-6CA9-4A27-BE95-5EA10FFF3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B307F8-2318-4693-A491-73957C051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2375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F92FBB-FEBA-42C9-981F-7EB0867C2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BE7D6F-FF23-4093-BFE2-C36B1E9BE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435A1D-DEE2-422A-B8BF-EB7E1F68E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DE3D56-27F4-4D51-8882-736F0F2BF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3F78EE-8965-41C0-B3AE-AB7A43ACD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9060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0E916A-33EC-456F-B092-B1FB41395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7A777A-DFC2-48D0-B7FD-D621BC373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EF39DD-7972-425B-A268-C30A0CC86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D57462F-7E59-4511-98E0-243DE2881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7FD010-E08A-4339-8A60-35F58A46C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0581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8CE9EA-B1FC-49D1-A220-3C7A8A3C5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097F8C-4895-4337-BA44-C68D1CB158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E562AB-695C-4D00-80AF-5A170D496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0ACC4A5-184E-4C20-8F55-BCF65ED58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10926C2-46BB-4496-BE2F-E1FA7688A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43AFDE-C447-4946-AFAA-16AEBC824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4813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3554A4-8C66-4023-BA56-899AE732F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5BA52DB-69A9-45CD-A53C-50E9367E4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879D90-47A5-49BC-9EB3-FDFF257BEF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77CA9F-3611-4A12-871B-DDE922579A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79461A0-07C2-4D77-B443-B0C5D67EC6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F5DBAA0-488E-406F-ACB1-A193DD35F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C6482EC-CE05-42BC-9B8B-7C2B54507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7DBD393-7600-44A9-9AD2-E1D27B934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811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84A9F8-2D9B-411E-8EE1-C4353077E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3D41039-8D1F-40A2-8446-AB8C52E07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A45E759-CE32-46E9-B9F5-4213446AA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F181F67-16CD-4A9E-A593-FF859BEE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875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11932C5-7C06-4327-9FFE-44AF5D87A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8AE26E4-181E-472B-A9F8-9C01A8D04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A3489E7-AED8-4667-B094-727F0A84D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5649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AC3896-1FC6-404E-9FFF-A10C17141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723C9-77D4-445B-AC2B-04FF8FF94A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2BABEF1-87FC-4B94-8267-E4AEB7FCE3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BBBD736-39C7-4ECF-B423-5CF0BB093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E9525C3-60D8-431D-8F76-E8E5A7A48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DDDA31-9CDD-4F5B-A0A6-D6F5C96FE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0953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2B543C-0365-4AC7-9B31-FAE6EB50F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8DC6702-E466-4577-B612-21BC8B0251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87072C7-7453-4035-AE93-8F236357B2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F0CC0D-1A4D-47DC-AE71-0897A9234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86A584F-6035-41F3-A9A9-8288C17D2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0293E25-FD02-497F-836B-1F1AA3939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052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CCED96-55D3-420B-AFB6-DA6CFEEED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F67F48E-6902-49C8-8FAC-CB016AB5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BFEB5B-D7F7-474D-ABE3-F85B7023E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45D973-744C-444D-8A3B-03F067F10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240E6A-8135-49ED-A37A-B11FF09AB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427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201E954-DA36-40C1-874B-AA6A74D58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29AE1E8-1C47-4B27-9EFF-C81908C48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9349C69-9A76-4CA8-97EA-2BE0EAFD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AD7E9D-1908-400E-A197-CD76125BA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F61475C-1BF1-4808-BB8F-8D56297ED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397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651AA3-719F-4671-8426-5A47479124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A0FD02-378F-45DD-A0D8-07DD974885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1C77C1-749A-4A20-A0C7-9D2C54348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047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A454067-374C-44CF-802D-87CE4A4E1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9A287A-9D12-447A-8AFE-7C9B9C0F92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10668C-54EF-4858-A475-79E24268F2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0A9B5-AD6C-458B-9CF0-C93ED1BC2842}" type="datetimeFigureOut">
              <a:rPr lang="es-ES" smtClean="0"/>
              <a:t>15/01/2021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DBAF680-CF45-406C-80C6-AD69D4CBFA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9EA7A3-B2B3-45B4-AD96-50AF312E39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E8FA2-D713-4EA7-89F4-51F21F96B5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1791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1538F9E-1722-4FAB-A134-33D267E0B3D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31655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30917C3-1554-417D-92EE-B813D374DB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056" y="1464597"/>
            <a:ext cx="6867887" cy="392880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D98EF5A-2AF8-4C32-B58D-75A5D6F1F897}"/>
              </a:ext>
            </a:extLst>
          </p:cNvPr>
          <p:cNvSpPr txBox="1"/>
          <p:nvPr/>
        </p:nvSpPr>
        <p:spPr>
          <a:xfrm>
            <a:off x="1143000" y="436418"/>
            <a:ext cx="9372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>
                <a:solidFill>
                  <a:srgbClr val="FFC000"/>
                </a:solidFill>
                <a:latin typeface="Vivaldi" panose="03020602050506090804" pitchFamily="66" charset="0"/>
              </a:rPr>
              <a:t>Mis </a:t>
            </a:r>
            <a:r>
              <a:rPr lang="es-ES" sz="4000" dirty="0" err="1">
                <a:solidFill>
                  <a:srgbClr val="FFC000"/>
                </a:solidFill>
                <a:latin typeface="Vivaldi" panose="03020602050506090804" pitchFamily="66" charset="0"/>
              </a:rPr>
              <a:t>pps</a:t>
            </a:r>
            <a:r>
              <a:rPr lang="es-ES" sz="4000" dirty="0">
                <a:solidFill>
                  <a:srgbClr val="FFC000"/>
                </a:solidFill>
                <a:latin typeface="Vivaldi" panose="03020602050506090804" pitchFamily="66" charset="0"/>
              </a:rPr>
              <a:t> les presenta unas felicitaciones dirigidas a nuestra gran amiga Margarita…..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D3DF2FD5-84AC-41ED-AA47-7CA8E54838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7" y="5098144"/>
            <a:ext cx="1724025" cy="160020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1E6496DF-7A6E-46CD-9155-92048C047C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698" y="5003826"/>
            <a:ext cx="1583315" cy="1694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941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  <p:sndAc>
          <p:stSnd>
            <p:snd r:embed="rId2" name="Margarita.wav"/>
          </p:stSnd>
        </p:sndAc>
      </p:transition>
    </mc:Choice>
    <mc:Fallback xmlns="">
      <p:transition spd="slow" advTm="6000">
        <p:fade/>
        <p:sndAc>
          <p:stSnd>
            <p:snd r:embed="rId6" name="Margar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103CE7-C5A2-4847-A953-8BD52C92EB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ACEA9A7-2593-4FF7-9094-3EB1C9C6A8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A1D4F0E-73F5-4757-B1E5-2555F2430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69588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03DB696-6631-4647-BB4E-41C525AB53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9" y="5257800"/>
            <a:ext cx="1782513" cy="243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1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Content="1" isInverted="1"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45290A-77CE-4BFD-B371-E8ED5F7CE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196F97B-783D-4653-8E20-44FD112D6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38" y="-31060"/>
            <a:ext cx="12234037" cy="7211349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4893859-1AD4-4738-9A58-751AA9E28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833" y="3893877"/>
            <a:ext cx="2305307" cy="144905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2C5E412-2173-4691-A665-B60502C09F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0" y="3854502"/>
            <a:ext cx="1782871" cy="161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134560"/>
      </p:ext>
    </p:extLst>
  </p:cSld>
  <p:clrMapOvr>
    <a:masterClrMapping/>
  </p:clrMapOvr>
  <p:transition spd="slow" advTm="6000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E56176-C9EB-463A-A18B-FEA8D3B43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7257A20-F6D6-4632-B3E2-B54D1BD4DF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18" y="-42303"/>
            <a:ext cx="12205618" cy="6900303"/>
          </a:xfr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A44D860-FD5D-47F9-9C14-BBBA2312D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450" y="4278745"/>
            <a:ext cx="895350" cy="6762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4D204EC-BEF2-4DC6-B325-FD7D14150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329" y="4278744"/>
            <a:ext cx="895350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8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shred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81F49A-1CA3-40AB-BC4C-9A1E80073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57270F80-CB47-4C24-8C34-C0FEEAF7B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7103" y="-1252"/>
            <a:ext cx="13313767" cy="7316451"/>
          </a:xfrm>
        </p:spPr>
      </p:pic>
    </p:spTree>
    <p:extLst>
      <p:ext uri="{BB962C8B-B14F-4D97-AF65-F5344CB8AC3E}">
        <p14:creationId xmlns:p14="http://schemas.microsoft.com/office/powerpoint/2010/main" val="300308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F87AB6B-D5A7-4FCB-8AFB-DEE49C77AB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6330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D86DB8F-EA69-4E7F-AE58-03C42C56F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22" y="2098622"/>
            <a:ext cx="1292551" cy="75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46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000">
        <p14:flythrough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0F7F0A6-F83D-4BE5-9948-23B7B3701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397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83888E2-CDFD-46B9-B312-345E5F9F70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56" y="0"/>
            <a:ext cx="1733555" cy="204482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4CE63E6-EAF8-4162-9C0E-394386673A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0318" y="120311"/>
            <a:ext cx="1066800" cy="280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541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6000">
        <p15:prstTrans prst="origami"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9965D89-F59C-4C0F-B7E6-E99D80CB36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D3E34A0-07C7-494A-91A6-7FEE0A32CB52}"/>
              </a:ext>
            </a:extLst>
          </p:cNvPr>
          <p:cNvSpPr txBox="1"/>
          <p:nvPr/>
        </p:nvSpPr>
        <p:spPr>
          <a:xfrm>
            <a:off x="9173980" y="70168"/>
            <a:ext cx="2668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u="sng" dirty="0" err="1">
                <a:solidFill>
                  <a:srgbClr val="FF0000"/>
                </a:solidFill>
                <a:latin typeface="Calisto MT" panose="02040603050505030304" pitchFamily="18" charset="0"/>
              </a:rPr>
              <a:t>Yaizuke</a:t>
            </a:r>
            <a:r>
              <a:rPr lang="es-ES" b="1" u="sng" dirty="0">
                <a:solidFill>
                  <a:srgbClr val="FF0000"/>
                </a:solidFill>
                <a:latin typeface="Calisto MT" panose="02040603050505030304" pitchFamily="18" charset="0"/>
              </a:rPr>
              <a:t> y </a:t>
            </a:r>
            <a:r>
              <a:rPr lang="es-ES" b="1" u="sng" dirty="0" err="1">
                <a:solidFill>
                  <a:srgbClr val="FF0000"/>
                </a:solidFill>
                <a:latin typeface="Calisto MT" panose="02040603050505030304" pitchFamily="18" charset="0"/>
              </a:rPr>
              <a:t>Herineiva</a:t>
            </a:r>
            <a:endParaRPr lang="es-ES" b="1" u="sng" dirty="0">
              <a:solidFill>
                <a:srgbClr val="FF0000"/>
              </a:solidFill>
              <a:latin typeface="Calisto MT" panose="02040603050505030304" pitchFamily="18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3F8EDBE-0F2C-44D7-A35D-0FF174537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144" y="2669733"/>
            <a:ext cx="1154086" cy="151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604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6000">
        <p159:morph option="byObjec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A7782BA5-D017-4DC4-9CFE-04C8225684D0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D15B5CEF-641A-4CCC-8D94-BEC60BE66D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4D2903C-3136-4974-A09B-18C24D648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74C0FEA9-D225-4FFE-937B-966CEBCB9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94F4D80-2C9C-4436-9E56-D4D5529E0F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5B346F7-694F-4E7B-8533-539451E0D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AB216EE4-AA98-4F31-A600-6492EAA72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D1FF935-659D-4305-8105-D55BEFC16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7EAD39D1-22E2-420C-AC7A-476CDDB0D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C85F4EAB-FFB0-46B1-BA0B-0A84C4359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E6176F39-0BEE-4D46-83F7-43C2913D7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5BF66FBF-B77E-46A6-BFDE-417270BCC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13BDBB2F-3BA7-438C-A174-0DDE27E47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FB779249-F32F-4695-9BC9-49A0B4EFC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80372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54</Words>
  <Application>Microsoft Office PowerPoint</Application>
  <PresentationFormat>Panorámica</PresentationFormat>
  <Paragraphs>5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Calisto MT</vt:lpstr>
      <vt:lpstr>Kristen ITC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Yaiza</dc:creator>
  <cp:lastModifiedBy>Yaiza</cp:lastModifiedBy>
  <cp:revision>7</cp:revision>
  <dcterms:created xsi:type="dcterms:W3CDTF">2021-01-15T08:10:41Z</dcterms:created>
  <dcterms:modified xsi:type="dcterms:W3CDTF">2021-01-15T09:22:48Z</dcterms:modified>
</cp:coreProperties>
</file>