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8" r:id="rId7"/>
    <p:sldId id="270" r:id="rId8"/>
    <p:sldId id="261" r:id="rId9"/>
    <p:sldId id="262" r:id="rId10"/>
    <p:sldId id="263" r:id="rId11"/>
    <p:sldId id="264" r:id="rId12"/>
    <p:sldId id="265" r:id="rId13"/>
    <p:sldId id="266" r:id="rId14"/>
    <p:sldId id="272" r:id="rId15"/>
    <p:sldId id="267" r:id="rId16"/>
    <p:sldId id="271" r:id="rId17"/>
  </p:sldIdLst>
  <p:sldSz cx="9144000" cy="5143500" type="screen16x9"/>
  <p:notesSz cx="6858000" cy="9144000"/>
  <p:embeddedFontLst>
    <p:embeddedFont>
      <p:font typeface="Kristen ITC" panose="03050502040202030202" pitchFamily="66" charset="0"/>
      <p:regular r:id="rId18"/>
    </p:embeddedFont>
    <p:embeddedFont>
      <p:font typeface="Mistletoe" panose="00000500000000000000" pitchFamily="2" charset="0"/>
      <p:regular r:id="rId19"/>
    </p:embeddedFont>
    <p:embeddedFont>
      <p:font typeface="Santa'sSleighFull 'Deluxe'" panose="02000506000000020004" pitchFamily="2" charset="0"/>
      <p:regular r:id="rId20"/>
    </p:embeddedFont>
    <p:embeddedFont>
      <p:font typeface="ScalaJewel Diamond" pitchFamily="50" charset="0"/>
      <p:regular r:id="rId21"/>
    </p:embeddedFont>
    <p:embeddedFont>
      <p:font typeface="ScalaJewel Pearl" pitchFamily="50" charset="0"/>
      <p:regular r:id="rId2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IgjNWP+WjKucUJ+NJW08g==" hashData="2S1QMXro16JEngVuG/UHScKcmDaNxXQbhy4MFpKhpJRDzJ8eMvbvgUYXKaTwv61ABqi7O1uaPp/UY9nxHxHB4A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956B"/>
    <a:srgbClr val="FFE593"/>
    <a:srgbClr val="FFD85B"/>
    <a:srgbClr val="BE909A"/>
    <a:srgbClr val="663300"/>
    <a:srgbClr val="FCE1BC"/>
    <a:srgbClr val="C8B9FD"/>
    <a:srgbClr val="E0C1FF"/>
    <a:srgbClr val="E6CDFF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84" y="9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1.fntdata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4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39AB6-3C7E-47B2-82E6-5BDCF011335B}" type="datetimeFigureOut">
              <a:rPr lang="es-ES" smtClean="0"/>
              <a:pPr/>
              <a:t>22/12/2025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94BD0-BEF2-4B19-B787-164992B70F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39AB6-3C7E-47B2-82E6-5BDCF011335B}" type="datetimeFigureOut">
              <a:rPr lang="es-ES" smtClean="0"/>
              <a:pPr/>
              <a:t>22/12/2025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94BD0-BEF2-4B19-B787-164992B70F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39AB6-3C7E-47B2-82E6-5BDCF011335B}" type="datetimeFigureOut">
              <a:rPr lang="es-ES" smtClean="0"/>
              <a:pPr/>
              <a:t>22/12/2025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94BD0-BEF2-4B19-B787-164992B70F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39AB6-3C7E-47B2-82E6-5BDCF011335B}" type="datetimeFigureOut">
              <a:rPr lang="es-ES" smtClean="0"/>
              <a:pPr/>
              <a:t>22/12/2025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94BD0-BEF2-4B19-B787-164992B70F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39AB6-3C7E-47B2-82E6-5BDCF011335B}" type="datetimeFigureOut">
              <a:rPr lang="es-ES" smtClean="0"/>
              <a:pPr/>
              <a:t>22/12/2025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94BD0-BEF2-4B19-B787-164992B70F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39AB6-3C7E-47B2-82E6-5BDCF011335B}" type="datetimeFigureOut">
              <a:rPr lang="es-ES" smtClean="0"/>
              <a:pPr/>
              <a:t>22/12/2025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94BD0-BEF2-4B19-B787-164992B70F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39AB6-3C7E-47B2-82E6-5BDCF011335B}" type="datetimeFigureOut">
              <a:rPr lang="es-ES" smtClean="0"/>
              <a:pPr/>
              <a:t>22/12/2025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94BD0-BEF2-4B19-B787-164992B70F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39AB6-3C7E-47B2-82E6-5BDCF011335B}" type="datetimeFigureOut">
              <a:rPr lang="es-ES" smtClean="0"/>
              <a:pPr/>
              <a:t>22/12/2025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94BD0-BEF2-4B19-B787-164992B70F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39AB6-3C7E-47B2-82E6-5BDCF011335B}" type="datetimeFigureOut">
              <a:rPr lang="es-ES" smtClean="0"/>
              <a:pPr/>
              <a:t>22/12/2025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94BD0-BEF2-4B19-B787-164992B70F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39AB6-3C7E-47B2-82E6-5BDCF011335B}" type="datetimeFigureOut">
              <a:rPr lang="es-ES" smtClean="0"/>
              <a:pPr/>
              <a:t>22/12/2025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94BD0-BEF2-4B19-B787-164992B70F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39AB6-3C7E-47B2-82E6-5BDCF011335B}" type="datetimeFigureOut">
              <a:rPr lang="es-ES" smtClean="0"/>
              <a:pPr/>
              <a:t>22/12/2025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94BD0-BEF2-4B19-B787-164992B70F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Diamond" pitchFamily="50" charset="0"/>
              </a:defRPr>
            </a:lvl1pPr>
          </a:lstStyle>
          <a:p>
            <a:fld id="{7F039AB6-3C7E-47B2-82E6-5BDCF011335B}" type="datetimeFigureOut">
              <a:rPr lang="es-ES" smtClean="0"/>
              <a:pPr/>
              <a:t>22/12/2025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Diamond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Diamond" pitchFamily="50" charset="0"/>
              </a:defRPr>
            </a:lvl1pPr>
          </a:lstStyle>
          <a:p>
            <a:fld id="{75F94BD0-BEF2-4B19-B787-164992B70F4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Diamond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Diamond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Diamond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Diamond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Diamond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Diamond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8.png"/><Relationship Id="rId18" Type="http://schemas.openxmlformats.org/officeDocument/2006/relationships/image" Target="../media/image3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4.png"/><Relationship Id="rId11" Type="http://schemas.openxmlformats.org/officeDocument/2006/relationships/image" Target="../media/image2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3.png"/><Relationship Id="rId9" Type="http://schemas.openxmlformats.org/officeDocument/2006/relationships/image" Target="../media/image2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¡¡Feliz cumpleaños Herineiva!! 2025\Imágenes\Imagen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463"/>
            <a:ext cx="9144000" cy="510857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55776" y="1995686"/>
            <a:ext cx="4032448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anta'sSleighFull 'Deluxe'" pitchFamily="2" charset="0"/>
              </a:rPr>
              <a:t>¡¡FELIZ  </a:t>
            </a:r>
            <a:r>
              <a:rPr lang="es-ES" sz="44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anta'sSleighFull 'Deluxe'" pitchFamily="2" charset="0"/>
              </a:rPr>
              <a:t>15 </a:t>
            </a:r>
            <a:r>
              <a:rPr lang="es-ES" sz="36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anta'sSleighFull 'Deluxe'" pitchFamily="2" charset="0"/>
              </a:rPr>
              <a:t>CUMPLEAÑOS HERINEIVA!!</a:t>
            </a:r>
          </a:p>
        </p:txBody>
      </p:sp>
      <p:pic>
        <p:nvPicPr>
          <p:cNvPr id="2051" name="Picture 3" descr="E:\PPS  EXCLUSIVOS\- ¡¡Feliz cumpleaños Herineiva!! 2025\Imágenes\globos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2067694"/>
            <a:ext cx="2225884" cy="2448272"/>
          </a:xfrm>
          <a:prstGeom prst="rect">
            <a:avLst/>
          </a:prstGeom>
          <a:noFill/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448FD549-64F2-AAA2-88E3-7B92389C5B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12" y="474324"/>
            <a:ext cx="2479204" cy="2095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3000">
        <p14:vortex dir="r"/>
        <p:sndAc>
          <p:stSnd>
            <p:snd r:embed="rId2" name="💖 “Feliz Cumpleaños - Canción Emotiva que Toca el Alma y Hace Llorar de Felicidad”.wav"/>
          </p:stSnd>
        </p:sndAc>
      </p:transition>
    </mc:Choice>
    <mc:Fallback>
      <p:transition spd="slow" advClick="0" advTm="13000">
        <p:fade/>
        <p:sndAc>
          <p:stSnd>
            <p:snd r:embed="rId2" name="💖 “Feliz Cumpleaños - Canción Emotiva que Toca el Alma y Hace Llorar de Felicidad”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¡¡Feliz cumpleaños Herineiva!! 2025\Imágenes\71WI+6xmmyL._AC_SL1500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588"/>
            <a:ext cx="9156700" cy="513873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411510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ln>
                  <a:solidFill>
                    <a:srgbClr val="FF0000"/>
                  </a:solidFill>
                </a:ln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Hace 15 años nació una pequeña niña que con su sonrisa y su corazón, alegró la vida a todos los que la conocieron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3000">
        <p:wipe/>
      </p:transition>
    </mc:Choice>
    <mc:Fallback>
      <p:transition spd="slow" advClick="0" advTm="13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¡¡Feliz cumpleaños Herineiva!! 2025\Imágenes\3 - 712ysFtfTfL._AC_SL1500_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27584" y="699542"/>
            <a:ext cx="30963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Tu eres esa bella niña que ha florecido y se ha convertido en una linda mujercita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115616" y="3579862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¡¡FELIZ 15 AÑOS!!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1000">
        <p:randomBar dir="vert"/>
      </p:transition>
    </mc:Choice>
    <mc:Fallback>
      <p:transition spd="slow" advClick="0" advTm="11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E:\PPS  EXCLUSIVOS\- ¡¡Feliz cumpleaños Herineiva!! 2025\Imágenes\4 - 61-8atcRv1L._AC_SL1000_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3" y="0"/>
            <a:ext cx="916781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411510"/>
            <a:ext cx="32048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ln>
                  <a:solidFill>
                    <a:srgbClr val="FF0000"/>
                  </a:solidFill>
                </a:ln>
                <a:solidFill>
                  <a:srgbClr val="3C4A5A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Eres una persona especial y la vida     </a:t>
            </a:r>
          </a:p>
          <a:p>
            <a:r>
              <a:rPr lang="es-ES" sz="2400" dirty="0">
                <a:ln>
                  <a:solidFill>
                    <a:srgbClr val="FF0000"/>
                  </a:solidFill>
                </a:ln>
                <a:solidFill>
                  <a:srgbClr val="3C4A5A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        te seguirá perfeccionando</a:t>
            </a:r>
          </a:p>
          <a:p>
            <a:r>
              <a:rPr lang="es-ES" sz="2400" dirty="0">
                <a:ln>
                  <a:solidFill>
                    <a:srgbClr val="FF0000"/>
                  </a:solidFill>
                </a:ln>
                <a:solidFill>
                  <a:srgbClr val="3C4A5A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      por tus </a:t>
            </a:r>
          </a:p>
          <a:p>
            <a:r>
              <a:rPr lang="es-ES" sz="2400" dirty="0">
                <a:ln>
                  <a:solidFill>
                    <a:srgbClr val="FF0000"/>
                  </a:solidFill>
                </a:ln>
                <a:solidFill>
                  <a:srgbClr val="3C4A5A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    vivencias.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6084168" y="1347614"/>
            <a:ext cx="26642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>
                  <a:solidFill>
                    <a:srgbClr val="FF0000"/>
                  </a:solidFill>
                </a:ln>
                <a:solidFill>
                  <a:srgbClr val="3C4A5A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Siempre es así, cada persona es diferente precisamente por eso, por su forma de ver la vida.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36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¡¡Feliz cumpleaños Herineiva!! 2025\Imágenes\fondo-cumpleanos-azul-globos_1048-29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95736" y="1563638"/>
            <a:ext cx="43204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Por eso no hay en el mundo dos personas iguales, pues aunque vivan lo mismo, cada uno lo ve desde su interior y la vida, que es muy sabia, nos va moldeando.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¡¡Feliz cumpleaños Herineiva!! 2025\Imágenes\73ab965030b7f498143a02bb7242e8a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131840" y="3939902"/>
            <a:ext cx="2808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>
                <a:ln w="9525">
                  <a:solidFill>
                    <a:srgbClr val="C8B9FD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istletoe" pitchFamily="2" charset="0"/>
              </a:rPr>
              <a:t>FELICIDADES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211960" y="1419622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dirty="0">
                <a:ln w="9525">
                  <a:solidFill>
                    <a:srgbClr val="C8B9FD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istletoe" pitchFamily="2" charset="0"/>
              </a:rPr>
              <a:t> 15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203848" y="2715766"/>
            <a:ext cx="23503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 err="1">
                <a:ln w="9525">
                  <a:solidFill>
                    <a:srgbClr val="C8B9FD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istletoe" pitchFamily="2" charset="0"/>
              </a:rPr>
              <a:t>herineiva</a:t>
            </a:r>
            <a:endParaRPr lang="es-ES" sz="4000" dirty="0">
              <a:ln w="9525">
                <a:solidFill>
                  <a:srgbClr val="C8B9FD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50800" dist="50800" dir="5400000" algn="ctr" rotWithShape="0">
                  <a:schemeClr val="tx1"/>
                </a:outerShdw>
              </a:effectLst>
              <a:latin typeface="Mistletoe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fracture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¡¡Feliz cumpleaños Herineiva!! 2025\Imágenes\Lollipop_Dragee_Birthday_Confetti_Gifts_575700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1491630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En este día tan especial </a:t>
            </a:r>
          </a:p>
          <a:p>
            <a:pPr algn="ctr"/>
            <a:r>
              <a:rPr lang="es-ES" sz="24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te deseo muchas sonrisas, que tu corazón se llene de los mas lindos sentimientos y que nunca pierdas tu esencia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4000">
        <p14:flip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¡¡Feliz cumpleaños Herineiva!! 2025\Imágenes\Cumpleaños-feliz-amiga-os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15616" y="483518"/>
            <a:ext cx="698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Que hoy, mañana y siempre tu vida esté repleta de momentos únicos e inolvidables.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0000">
        <p:checker/>
      </p:transition>
    </mc:Choice>
    <mc:Fallback>
      <p:transition spd="slow" advClick="0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 EXCLUSIVOS\- ¡¡Feliz cumpleaños Herineiva!! 2025\Imágenes\ceb3f768b39409a530447759936499e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339752" y="2067694"/>
            <a:ext cx="3096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ln>
                  <a:solidFill>
                    <a:srgbClr val="CC66FF"/>
                  </a:solidFill>
                </a:ln>
                <a:solidFill>
                  <a:srgbClr val="CC99FF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  atrévete a soñar y explora tus fantasías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6000">
        <p14:prism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¡¡Feliz cumpleaños Herineiva!! 2025\Imágenes\9 - 9857743aa922b5a4dad1327943a89569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4048" y="699542"/>
            <a:ext cx="33843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ln>
                  <a:solidFill>
                    <a:srgbClr val="B1956B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Me alegro de celebrar un año más en tu vida Y espero poder seguir felicitándote y celebrar tus triunfos desde la distancia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1000">
        <p:blinds dir="vert"/>
      </p:transition>
    </mc:Choice>
    <mc:Fallback>
      <p:transition spd="slow" advClick="0" advTm="1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 EXCLUSIVOS\- ¡¡Feliz cumpleaños Herineiva!! 2025\Imágenes\11 - happy bhrirday+png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131840" y="699542"/>
            <a:ext cx="5256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ln>
                  <a:solidFill>
                    <a:srgbClr val="FCE1BC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Disfruta de tu cumple </a:t>
            </a:r>
          </a:p>
          <a:p>
            <a:pPr algn="ctr"/>
            <a:r>
              <a:rPr lang="es-ES" sz="2400" dirty="0">
                <a:ln>
                  <a:solidFill>
                    <a:srgbClr val="FCE1BC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y de los regalos,</a:t>
            </a:r>
          </a:p>
          <a:p>
            <a:pPr algn="ctr"/>
            <a:r>
              <a:rPr lang="es-ES" sz="2400" dirty="0">
                <a:ln>
                  <a:solidFill>
                    <a:srgbClr val="FCE1BC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con ilusión y mucha alegría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0000">
        <p15:prstTrans prst="peelOff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E909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¡¡Feliz cumpleaños Herineiva!! 2025\Imágenes\Imagen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3" cy="5157788"/>
          </a:xfrm>
          <a:prstGeom prst="rect">
            <a:avLst/>
          </a:prstGeom>
          <a:noFill/>
        </p:spPr>
      </p:pic>
      <p:pic>
        <p:nvPicPr>
          <p:cNvPr id="3" name="Picture 2" descr="E:\PPS  EXCLUSIVOS\- ¡¡Feliz cumpleaños Herineiva!! 2025\Imágenes\Imagen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3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483518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ln>
                  <a:solidFill>
                    <a:srgbClr val="FFE593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Guarda siempre los recuerdos de tu niñez como bellos tesoros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1000">
        <p14:doors dir="vert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¡¡Feliz cumpleaños Herineiva!! 2025\Imágenes\fbd727b3e6ba24b0be649fe2e46efef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warp dir="in"/>
      </p:transition>
    </mc:Choice>
    <mc:Fallback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¡¡Feliz cumpleaños Herineiva!! 2025\Imágenes\imagenes-de-amor-30.gi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0"/>
            <a:ext cx="918051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71800" y="771550"/>
            <a:ext cx="236955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dirty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latin typeface="ScalaJewel Diamond" pitchFamily="50" charset="0"/>
              </a:rPr>
              <a:t>Diciembre 2025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94033" y="1758543"/>
            <a:ext cx="418736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dirty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latin typeface="ScalaJewel Diamond" pitchFamily="50" charset="0"/>
              </a:rPr>
              <a:t>Música: feliz cumpleaños</a:t>
            </a:r>
          </a:p>
        </p:txBody>
      </p:sp>
      <p:pic>
        <p:nvPicPr>
          <p:cNvPr id="5" name="Picture 2" descr="E:\PPS  EXCLUSIVOS\- Lleegó Navidad\Imágenes\avatar navida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2931790"/>
            <a:ext cx="1285875" cy="15049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88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920"/>
                            </p:stCondLst>
                            <p:childTnLst>
                              <p:par>
                                <p:cTn id="1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</TotalTime>
  <Words>269</Words>
  <Application>Microsoft Office PowerPoint</Application>
  <PresentationFormat>Presentación en pantalla (16:9)</PresentationFormat>
  <Paragraphs>27</Paragraphs>
  <Slides>15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3" baseType="lpstr">
      <vt:lpstr>ScalaJewel Pearl</vt:lpstr>
      <vt:lpstr>Santa'sSleighFull 'Deluxe'</vt:lpstr>
      <vt:lpstr>Arial</vt:lpstr>
      <vt:lpstr>ScalaJewel Diamond</vt:lpstr>
      <vt:lpstr>Kristen ITC</vt:lpstr>
      <vt:lpstr>Mistletoe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8</cp:revision>
  <dcterms:created xsi:type="dcterms:W3CDTF">2025-12-20T18:23:41Z</dcterms:created>
  <dcterms:modified xsi:type="dcterms:W3CDTF">2025-12-22T12:29:11Z</dcterms:modified>
</cp:coreProperties>
</file>