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+56d4ZR4VXBuJvwqPSnYg==" hashData="862J04wYDxzYjlWOkAcZ5jXDhCPTetjGhFT5BXtTXLuAV2xTex3CdoSLq+h4JRA6V+fwK6dTDlSKT+sE/yJQ4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2536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2849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6243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4438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4421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1942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3110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2462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6471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6850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4952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009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9C8B2-A95C-4313-8C33-36D4476E2348}" type="datetimeFigureOut">
              <a:rPr lang="es-ES" smtClean="0"/>
              <a:t>30/12/2017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4789B-9A1A-47A6-B36B-B5CADA7175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6425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01475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18" Type="http://schemas.openxmlformats.org/officeDocument/2006/relationships/image" Target="../media/image4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PPS DE CREACION PROPIA - EXCLUSIVOS\- Cumpleaños Yaiza\Imágenes\1 - IMG_3731932931471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12204700" cy="6858000"/>
          </a:xfrm>
          <a:prstGeom prst="rect">
            <a:avLst/>
          </a:prstGeom>
          <a:noFill/>
        </p:spPr>
      </p:pic>
      <p:sp>
        <p:nvSpPr>
          <p:cNvPr id="3" name="3 CuadroTexto"/>
          <p:cNvSpPr txBox="1"/>
          <p:nvPr/>
        </p:nvSpPr>
        <p:spPr>
          <a:xfrm>
            <a:off x="2191108" y="2564904"/>
            <a:ext cx="57302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>
                <a:ln>
                  <a:solidFill>
                    <a:srgbClr val="E6CE74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itchFamily="82" charset="0"/>
              </a:rPr>
              <a:t>Cumpleaños </a:t>
            </a:r>
            <a:r>
              <a:rPr lang="es-ES" sz="6000" b="1" dirty="0" err="1" smtClean="0">
                <a:ln>
                  <a:solidFill>
                    <a:srgbClr val="E6CE74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itchFamily="82" charset="0"/>
              </a:rPr>
              <a:t>Yaiza</a:t>
            </a:r>
            <a:endParaRPr lang="es-ES" sz="6000" b="1" dirty="0" smtClean="0">
              <a:ln>
                <a:solidFill>
                  <a:srgbClr val="E6CE74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itchFamily="82" charset="0"/>
            </a:endParaRPr>
          </a:p>
          <a:p>
            <a:pPr algn="ctr"/>
            <a:r>
              <a:rPr lang="es-ES" sz="6000" b="1" dirty="0" smtClean="0">
                <a:ln>
                  <a:solidFill>
                    <a:srgbClr val="E6CE74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itchFamily="82" charset="0"/>
              </a:rPr>
              <a:t>2017</a:t>
            </a:r>
            <a:endParaRPr lang="es-ES" sz="6000" b="1" dirty="0">
              <a:ln>
                <a:solidFill>
                  <a:srgbClr val="E6CE74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itchFamily="82" charset="0"/>
            </a:endParaRPr>
          </a:p>
        </p:txBody>
      </p:sp>
      <p:pic>
        <p:nvPicPr>
          <p:cNvPr id="4" name="Picture 8" descr="D:\Mis Imágenes\cumpleaños\felizcumple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7" y="3524250"/>
            <a:ext cx="3009992" cy="3333750"/>
          </a:xfrm>
          <a:prstGeom prst="rect">
            <a:avLst/>
          </a:prstGeom>
          <a:noFill/>
        </p:spPr>
      </p:pic>
      <p:pic>
        <p:nvPicPr>
          <p:cNvPr id="5" name="Picture 2" descr="D:\PPS DE CREACION PROPIA - EXCLUSIVOS\- Cumpleaños Yaiza\Imágenes\gifs-animados-musica-ninos-1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436911" y="4313346"/>
            <a:ext cx="3647140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050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8000">
        <p14:honeycomb/>
        <p:sndAc>
          <p:stSnd>
            <p:snd r:embed="rId2" name="Ay Que Noche Tan Preciosa    .wav"/>
          </p:stSnd>
        </p:sndAc>
      </p:transition>
    </mc:Choice>
    <mc:Fallback xmlns="">
      <p:transition spd="slow" advTm="8000">
        <p:fade/>
        <p:sndAc>
          <p:stSnd>
            <p:snd r:embed="rId6" name="Ay Que Noche Tan Preciosa   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D:\PPS DE CREACION PROPIA - EXCLUSIVOS\- Cumpleaños Yaiza\Imágenes\faab2cb0d6bbb7deb9ce47d143b507b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6513"/>
            <a:ext cx="12215813" cy="6894513"/>
          </a:xfrm>
          <a:prstGeom prst="rect">
            <a:avLst/>
          </a:prstGeom>
          <a:noFill/>
        </p:spPr>
      </p:pic>
      <p:sp>
        <p:nvSpPr>
          <p:cNvPr id="4" name="2 CuadroTexto"/>
          <p:cNvSpPr txBox="1"/>
          <p:nvPr/>
        </p:nvSpPr>
        <p:spPr>
          <a:xfrm>
            <a:off x="2826032" y="2242578"/>
            <a:ext cx="53345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593EFC"/>
                  </a:solidFill>
                </a:ln>
                <a:solidFill>
                  <a:srgbClr val="BA9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Hoy es tu cumpleaños y en este día especial </a:t>
            </a:r>
          </a:p>
          <a:p>
            <a:pPr algn="ctr"/>
            <a:r>
              <a:rPr lang="es-ES" sz="2400" dirty="0" smtClean="0">
                <a:ln>
                  <a:solidFill>
                    <a:srgbClr val="593EFC"/>
                  </a:solidFill>
                </a:ln>
                <a:solidFill>
                  <a:srgbClr val="BA97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Estos son mis deseos para ti</a:t>
            </a:r>
            <a:endParaRPr lang="es-ES" sz="2400" dirty="0">
              <a:ln>
                <a:solidFill>
                  <a:srgbClr val="593EFC"/>
                </a:solidFill>
              </a:ln>
              <a:solidFill>
                <a:srgbClr val="BA97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5" name="Picture 5" descr="D:\Mis Imágenes\cumpleaños\felizcumple2zb3f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9243" y="3665274"/>
            <a:ext cx="3601502" cy="2922662"/>
          </a:xfrm>
          <a:prstGeom prst="rect">
            <a:avLst/>
          </a:prstGeom>
          <a:noFill/>
        </p:spPr>
      </p:pic>
      <p:pic>
        <p:nvPicPr>
          <p:cNvPr id="6" name="Picture 10" descr="D:\Mis Imágenes\cumpleaños\18 maripos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5208" y="733196"/>
            <a:ext cx="4287268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788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PPS DE CREACION PROPIA - EXCLUSIVOS\- Cumpleaños Yaiza\Imágenes\17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1113"/>
            <a:ext cx="12203113" cy="6881813"/>
          </a:xfrm>
          <a:prstGeom prst="rect">
            <a:avLst/>
          </a:prstGeom>
          <a:noFill/>
        </p:spPr>
      </p:pic>
      <p:sp>
        <p:nvSpPr>
          <p:cNvPr id="3" name="3 CuadroTexto"/>
          <p:cNvSpPr txBox="1"/>
          <p:nvPr/>
        </p:nvSpPr>
        <p:spPr>
          <a:xfrm rot="190368">
            <a:off x="6357177" y="1145610"/>
            <a:ext cx="42091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1619250" algn="l"/>
              </a:tabLst>
            </a:pPr>
            <a:r>
              <a:rPr lang="es-ES" sz="2400" dirty="0" smtClean="0">
                <a:ln>
                  <a:solidFill>
                    <a:srgbClr val="23460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siempre tengas amor para dar y para recibir, como tu te mereces</a:t>
            </a:r>
            <a:endParaRPr lang="es-ES" sz="2400" dirty="0">
              <a:ln>
                <a:solidFill>
                  <a:srgbClr val="234600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sp>
        <p:nvSpPr>
          <p:cNvPr id="4" name="4 CuadroTexto"/>
          <p:cNvSpPr txBox="1"/>
          <p:nvPr/>
        </p:nvSpPr>
        <p:spPr>
          <a:xfrm rot="21393912">
            <a:off x="1208127" y="3532255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1704975" algn="l"/>
              </a:tabLst>
            </a:pPr>
            <a:r>
              <a:rPr lang="es-ES" sz="2400" dirty="0" smtClean="0">
                <a:ln>
                  <a:solidFill>
                    <a:srgbClr val="23460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siempre tengas una sonrisa cuando te sientas triste</a:t>
            </a:r>
            <a:endParaRPr lang="es-ES" sz="2400" dirty="0">
              <a:ln>
                <a:solidFill>
                  <a:srgbClr val="234600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535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:\PPS DE CREACION PROPIA - EXCLUSIVOS\- Cumpleaños Yaiza\Imágenes\4 - 2zxDa-6Trw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1113"/>
            <a:ext cx="12203113" cy="6881813"/>
          </a:xfrm>
          <a:prstGeom prst="rect">
            <a:avLst/>
          </a:prstGeom>
          <a:noFill/>
        </p:spPr>
      </p:pic>
      <p:sp>
        <p:nvSpPr>
          <p:cNvPr id="3" name="3 CuadroTexto"/>
          <p:cNvSpPr txBox="1"/>
          <p:nvPr/>
        </p:nvSpPr>
        <p:spPr>
          <a:xfrm rot="456483">
            <a:off x="6666452" y="2721756"/>
            <a:ext cx="4536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encuentres consuelo en los momentos difíciles</a:t>
            </a:r>
            <a:endParaRPr lang="es-ES" sz="2400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749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PPS DE CREACION PROPIA - EXCLUSIVOS\- Cumpleaños Yaiza\Imágenes\2zxDa-6TrPf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1704"/>
            <a:ext cx="12198350" cy="6870700"/>
          </a:xfrm>
          <a:prstGeom prst="rect">
            <a:avLst/>
          </a:prstGeom>
          <a:noFill/>
        </p:spPr>
      </p:pic>
      <p:sp>
        <p:nvSpPr>
          <p:cNvPr id="3" name="7 CuadroTexto"/>
          <p:cNvSpPr txBox="1"/>
          <p:nvPr/>
        </p:nvSpPr>
        <p:spPr>
          <a:xfrm>
            <a:off x="2051720" y="2117502"/>
            <a:ext cx="53106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660066"/>
                  </a:solidFill>
                </a:ln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tan solo luzcan risas en tus labios</a:t>
            </a:r>
            <a:endParaRPr lang="es-ES" sz="2400" dirty="0">
              <a:ln>
                <a:solidFill>
                  <a:srgbClr val="660066"/>
                </a:solidFill>
              </a:ln>
              <a:solidFill>
                <a:srgbClr val="99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sp>
        <p:nvSpPr>
          <p:cNvPr id="4" name="6 CuadroTexto"/>
          <p:cNvSpPr txBox="1"/>
          <p:nvPr/>
        </p:nvSpPr>
        <p:spPr>
          <a:xfrm>
            <a:off x="1043607" y="677342"/>
            <a:ext cx="6714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660066"/>
                  </a:solidFill>
                </a:ln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siempre brille el arco iris después de tus tormentas</a:t>
            </a:r>
            <a:endParaRPr lang="es-ES" sz="2400" dirty="0">
              <a:ln>
                <a:solidFill>
                  <a:srgbClr val="660066"/>
                </a:solidFill>
              </a:ln>
              <a:solidFill>
                <a:srgbClr val="99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pic>
        <p:nvPicPr>
          <p:cNvPr id="5" name="Picture 5" descr="Resultado de imagen de globos con fondo transparente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2898" y="-1"/>
            <a:ext cx="3360980" cy="4002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370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PPS DE CREACION PROPIA - EXCLUSIVOS\- Cumpleaños Yaiza\Imágenes\2dcb212f668043a0b082583fd0d72d6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3"/>
            <a:ext cx="12203113" cy="6881813"/>
          </a:xfrm>
          <a:prstGeom prst="rect">
            <a:avLst/>
          </a:prstGeom>
          <a:noFill/>
        </p:spPr>
      </p:pic>
      <p:sp>
        <p:nvSpPr>
          <p:cNvPr id="3" name="1 CuadroTexto"/>
          <p:cNvSpPr txBox="1"/>
          <p:nvPr/>
        </p:nvSpPr>
        <p:spPr>
          <a:xfrm>
            <a:off x="1932346" y="1106050"/>
            <a:ext cx="63559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tengas éxito y superes todos los horizontes que sueñes</a:t>
            </a:r>
            <a:endParaRPr lang="es-ES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662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9000">
        <p15:prstTrans prst="pageCurlDoub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PPS DE CREACION PROPIA - EXCLUSIVOS\- Cumpleaños Yaiza\Imágenes\2zxDa-6TrN6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12204700" cy="6870700"/>
          </a:xfrm>
          <a:prstGeom prst="rect">
            <a:avLst/>
          </a:prstGeom>
          <a:noFill/>
        </p:spPr>
      </p:pic>
      <p:sp>
        <p:nvSpPr>
          <p:cNvPr id="3" name="1 CuadroTexto"/>
          <p:cNvSpPr txBox="1"/>
          <p:nvPr/>
        </p:nvSpPr>
        <p:spPr>
          <a:xfrm>
            <a:off x="4099764" y="2604353"/>
            <a:ext cx="6526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tus ojos disfruten de toda la belleza que encuentren</a:t>
            </a:r>
            <a:endParaRPr lang="es-ES" sz="2400" dirty="0">
              <a:ln>
                <a:solidFill>
                  <a:schemeClr val="accent3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pic>
        <p:nvPicPr>
          <p:cNvPr id="4" name="Picture 7" descr="D:\PPS DE CREACION PROPIA - EXCLUSIVOS\- Cumpleaños Yaiza\Imágenes\tarjetas-postales-tarjeta-de-feliz-dia-multicolor--63502876672374375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5288" y="459419"/>
            <a:ext cx="4151460" cy="19573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8122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PPS DE CREACION PROPIA - EXCLUSIVOS\- Cumpleaños Yaiza\Imágenes\2zxDa-6Ts1c-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3E2DE"/>
              </a:clrFrom>
              <a:clrTo>
                <a:srgbClr val="E3E2D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</p:spPr>
      </p:pic>
      <p:sp>
        <p:nvSpPr>
          <p:cNvPr id="3" name="3 CuadroTexto"/>
          <p:cNvSpPr txBox="1"/>
          <p:nvPr/>
        </p:nvSpPr>
        <p:spPr>
          <a:xfrm rot="235965">
            <a:off x="5205439" y="5088563"/>
            <a:ext cx="5240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673105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tengas amigos para que jamás te sientas sola  </a:t>
            </a:r>
            <a:endParaRPr lang="es-ES" sz="2400" dirty="0">
              <a:ln>
                <a:solidFill>
                  <a:srgbClr val="673105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pic>
        <p:nvPicPr>
          <p:cNvPr id="4" name="Picture 3" descr="┌iiiii┐                                                           Happy Birthday…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59602">
            <a:off x="7602429" y="2838711"/>
            <a:ext cx="3073803" cy="2656703"/>
          </a:xfrm>
          <a:prstGeom prst="rect">
            <a:avLst/>
          </a:prstGeom>
          <a:noFill/>
        </p:spPr>
      </p:pic>
      <p:sp>
        <p:nvSpPr>
          <p:cNvPr id="5" name="7 CuadroTexto"/>
          <p:cNvSpPr txBox="1"/>
          <p:nvPr/>
        </p:nvSpPr>
        <p:spPr>
          <a:xfrm rot="20788297">
            <a:off x="2134538" y="2122557"/>
            <a:ext cx="4163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CCFF66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tengas serenidad en cada amanecer</a:t>
            </a:r>
            <a:endParaRPr lang="es-ES" sz="2400" dirty="0">
              <a:ln>
                <a:solidFill>
                  <a:srgbClr val="CCFF66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pic>
        <p:nvPicPr>
          <p:cNvPr id="6" name="Picture 9" descr="D:\Mis Imágenes\Tubes\paisajes\judina23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09494">
            <a:off x="1828972" y="1082674"/>
            <a:ext cx="4051342" cy="11288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06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PPS DE CREACION PROPIA - EXCLUSIVOS\- Cumpleaños Yaiza\Imágenes\Frame_11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198350" cy="6870700"/>
          </a:xfrm>
          <a:prstGeom prst="rect">
            <a:avLst/>
          </a:prstGeom>
          <a:noFill/>
        </p:spPr>
      </p:pic>
      <p:sp>
        <p:nvSpPr>
          <p:cNvPr id="3" name="5 CuadroTexto"/>
          <p:cNvSpPr txBox="1"/>
          <p:nvPr/>
        </p:nvSpPr>
        <p:spPr>
          <a:xfrm rot="959254">
            <a:off x="1931049" y="1854219"/>
            <a:ext cx="32760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CC00FF"/>
                  </a:solidFill>
                </a:ln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la vida te sonría hoy y siempre</a:t>
            </a:r>
            <a:endParaRPr lang="es-ES" sz="2400" dirty="0">
              <a:ln>
                <a:solidFill>
                  <a:srgbClr val="CC00FF"/>
                </a:solidFill>
              </a:ln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sp>
        <p:nvSpPr>
          <p:cNvPr id="4" name="4 CuadroTexto"/>
          <p:cNvSpPr txBox="1"/>
          <p:nvPr/>
        </p:nvSpPr>
        <p:spPr>
          <a:xfrm>
            <a:off x="5687078" y="2072471"/>
            <a:ext cx="402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6600CC"/>
                  </a:solidFill>
                </a:ln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Que tengas siempre abrazos para sentir su calor</a:t>
            </a:r>
            <a:endParaRPr lang="es-ES" sz="2400" dirty="0">
              <a:ln>
                <a:solidFill>
                  <a:srgbClr val="6600CC"/>
                </a:solidFill>
              </a:ln>
              <a:solidFill>
                <a:srgbClr val="99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pic>
        <p:nvPicPr>
          <p:cNvPr id="5" name="Picture 2" descr="D:\PPS DE CREACION PROPIA - EXCLUSIVOS\- Cumpleaños Yaiza\Imágenes\teno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4452" y="3429000"/>
            <a:ext cx="2791578" cy="23835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126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14:flip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" y="0"/>
            <a:ext cx="12187951" cy="6858000"/>
          </a:xfrm>
          <a:prstGeom prst="rect">
            <a:avLst/>
          </a:prstGeom>
        </p:spPr>
      </p:pic>
      <p:sp>
        <p:nvSpPr>
          <p:cNvPr id="3" name="3 Rectángulo"/>
          <p:cNvSpPr/>
          <p:nvPr/>
        </p:nvSpPr>
        <p:spPr>
          <a:xfrm>
            <a:off x="5687440" y="1080389"/>
            <a:ext cx="46584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CC4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ea typeface="Calibri" pitchFamily="34" charset="0"/>
                <a:cs typeface="MV Boli" pitchFamily="2" charset="0"/>
              </a:rPr>
              <a:t> Que tengas un gran día lleno de sorpresas y alegrías</a:t>
            </a:r>
            <a:endParaRPr lang="es-ES" sz="240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FCC4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4" name="Picture 3" descr="D:\PPS DE CREACION PROPIA - EXCLUSIVOS\- Cumpleaños Yaiza\Imágenes\1bab8e09052bc94ca404f1c918b5b99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7366" y="595222"/>
            <a:ext cx="4635378" cy="2617753"/>
          </a:xfrm>
          <a:prstGeom prst="rect">
            <a:avLst/>
          </a:prstGeom>
          <a:noFill/>
        </p:spPr>
      </p:pic>
      <p:pic>
        <p:nvPicPr>
          <p:cNvPr id="5" name="Picture 4" descr="D:\PPS DE CREACION PROPIA - EXCLUSIVOS\- Cumpleaños Yaiza\Imágenes\7bd8ab1d1a846126414132c630c619af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8024" y="1911386"/>
            <a:ext cx="2977980" cy="36514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172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D:\PPS DE CREACION PROPIA - EXCLUSIVOS\- Cumpleaños Yaiza\Imágenes\11 - 1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126" y="21835"/>
            <a:ext cx="12223125" cy="6870700"/>
          </a:xfrm>
          <a:prstGeom prst="rect">
            <a:avLst/>
          </a:prstGeom>
          <a:noFill/>
        </p:spPr>
      </p:pic>
      <p:pic>
        <p:nvPicPr>
          <p:cNvPr id="3" name="Picture 13" descr="D:\Mis Imágenes\cumpleaños\405023-svetik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32776">
            <a:off x="280600" y="2240540"/>
            <a:ext cx="5337008" cy="3252426"/>
          </a:xfrm>
          <a:prstGeom prst="rect">
            <a:avLst/>
          </a:prstGeom>
          <a:noFill/>
        </p:spPr>
      </p:pic>
      <p:sp>
        <p:nvSpPr>
          <p:cNvPr id="4" name="11 CuadroTexto"/>
          <p:cNvSpPr txBox="1"/>
          <p:nvPr/>
        </p:nvSpPr>
        <p:spPr>
          <a:xfrm rot="21377419">
            <a:off x="369427" y="921966"/>
            <a:ext cx="46586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Sopla las velas,</a:t>
            </a:r>
          </a:p>
          <a:p>
            <a:pPr algn="ctr"/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pide un deseo y</a:t>
            </a:r>
          </a:p>
          <a:p>
            <a:pPr algn="ctr"/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</a:rPr>
              <a:t>recuerda siempre que eres única y especial</a:t>
            </a:r>
            <a:endParaRPr lang="es-ES" sz="24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2017485" y="3564880"/>
            <a:ext cx="1993797" cy="1088254"/>
            <a:chOff x="1688672" y="3460450"/>
            <a:chExt cx="1590179" cy="2506268"/>
          </a:xfrm>
        </p:grpSpPr>
        <p:grpSp>
          <p:nvGrpSpPr>
            <p:cNvPr id="6" name="18 Grupo"/>
            <p:cNvGrpSpPr/>
            <p:nvPr/>
          </p:nvGrpSpPr>
          <p:grpSpPr>
            <a:xfrm>
              <a:off x="2357427" y="4781837"/>
              <a:ext cx="295604" cy="1184881"/>
              <a:chOff x="4727312" y="3426922"/>
              <a:chExt cx="306338" cy="449214"/>
            </a:xfrm>
          </p:grpSpPr>
          <p:pic>
            <p:nvPicPr>
              <p:cNvPr id="8" name="Picture 16" descr="D:\Mis Imágenes\cumpleaños\gif-animados-Alfabetos-Alfabeto-Velas_31534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727312" y="3426922"/>
                <a:ext cx="130923" cy="449214"/>
              </a:xfrm>
              <a:prstGeom prst="rect">
                <a:avLst/>
              </a:prstGeom>
              <a:noFill/>
            </p:spPr>
          </p:pic>
          <p:pic>
            <p:nvPicPr>
              <p:cNvPr id="9" name="Picture 17" descr="D:\Mis Imágenes\cumpleaños\gif-animados-Alfabetos-Alfabeto-Velas_31534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926230" y="3426925"/>
                <a:ext cx="107420" cy="449211"/>
              </a:xfrm>
              <a:prstGeom prst="rect">
                <a:avLst/>
              </a:prstGeom>
              <a:noFill/>
            </p:spPr>
          </p:pic>
        </p:grpSp>
        <p:sp>
          <p:nvSpPr>
            <p:cNvPr id="7" name="14 CuadroTexto"/>
            <p:cNvSpPr txBox="1"/>
            <p:nvPr/>
          </p:nvSpPr>
          <p:spPr>
            <a:xfrm>
              <a:off x="1688672" y="3460450"/>
              <a:ext cx="1590179" cy="1323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4000" dirty="0" err="1" smtClean="0">
                  <a:blipFill>
                    <a:blip r:embed="rId5"/>
                    <a:stretch>
                      <a:fillRect/>
                    </a:stretch>
                  </a:blipFill>
                  <a:latin typeface="Matura MT Script Capitals" pitchFamily="66" charset="0"/>
                </a:rPr>
                <a:t>Yaiza</a:t>
              </a:r>
              <a:endParaRPr lang="es-ES" sz="4000" dirty="0" smtClean="0">
                <a:blipFill>
                  <a:blip r:embed="rId5"/>
                  <a:stretch>
                    <a:fillRect/>
                  </a:stretch>
                </a:blipFill>
                <a:latin typeface="Matura MT Script Capitals" pitchFamily="66" charset="0"/>
              </a:endParaRPr>
            </a:p>
            <a:p>
              <a:pPr algn="ctr"/>
              <a:r>
                <a:rPr lang="es-ES" sz="4000" dirty="0" smtClean="0">
                  <a:blipFill>
                    <a:blip r:embed="rId5"/>
                    <a:stretch>
                      <a:fillRect/>
                    </a:stretch>
                  </a:blipFill>
                  <a:latin typeface="Matura MT Script Capitals" pitchFamily="66" charset="0"/>
                </a:rPr>
                <a:t>38</a:t>
              </a:r>
              <a:endParaRPr lang="es-ES" sz="4000" dirty="0">
                <a:blipFill>
                  <a:blip r:embed="rId5"/>
                  <a:stretch>
                    <a:fillRect/>
                  </a:stretch>
                </a:blipFill>
                <a:latin typeface="Matura MT Script Capitals" pitchFamily="66" charset="0"/>
              </a:endParaRPr>
            </a:p>
          </p:txBody>
        </p:sp>
      </p:grpSp>
      <p:pic>
        <p:nvPicPr>
          <p:cNvPr id="10" name="Picture 15" descr="D:\Mis Imágenes\cumpleaños\Fuegos-artificiales-5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299728">
            <a:off x="5635880" y="623196"/>
            <a:ext cx="2827616" cy="1638846"/>
          </a:xfrm>
          <a:prstGeom prst="rect">
            <a:avLst/>
          </a:prstGeom>
          <a:noFill/>
        </p:spPr>
      </p:pic>
      <p:pic>
        <p:nvPicPr>
          <p:cNvPr id="11" name="Picture 21" descr="D:\Mis Imágenes\cumpleaños\2r3e98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42449">
            <a:off x="4834416" y="2809216"/>
            <a:ext cx="3399482" cy="547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2355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PPS DE CREACION PROPIA - EXCLUSIVOS\- Cumpleaños Yaiza\Imágenes\12 - c7fefa3bdbfffecc05303c67755382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198350" cy="6870700"/>
          </a:xfrm>
          <a:prstGeom prst="rect">
            <a:avLst/>
          </a:prstGeom>
          <a:noFill/>
        </p:spPr>
      </p:pic>
      <p:sp>
        <p:nvSpPr>
          <p:cNvPr id="3" name="4 CuadroTexto"/>
          <p:cNvSpPr txBox="1"/>
          <p:nvPr/>
        </p:nvSpPr>
        <p:spPr>
          <a:xfrm>
            <a:off x="2511308" y="3331079"/>
            <a:ext cx="2906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66FF"/>
                  </a:solidFill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Diciembre 2017</a:t>
            </a:r>
            <a:endParaRPr lang="es-ES" sz="2400" dirty="0">
              <a:ln>
                <a:solidFill>
                  <a:srgbClr val="FF66FF"/>
                </a:solidFill>
              </a:ln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4" name="5 CuadroTexto"/>
          <p:cNvSpPr txBox="1"/>
          <p:nvPr/>
        </p:nvSpPr>
        <p:spPr>
          <a:xfrm>
            <a:off x="2511308" y="3933056"/>
            <a:ext cx="6466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FF66FF"/>
                  </a:solidFill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Música :¡Ay que noche tan preciosa!</a:t>
            </a:r>
          </a:p>
          <a:p>
            <a:r>
              <a:rPr lang="es-ES" sz="2400" dirty="0" smtClean="0">
                <a:ln>
                  <a:solidFill>
                    <a:srgbClr val="FF66FF"/>
                  </a:solidFill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	 Emilio </a:t>
            </a:r>
            <a:r>
              <a:rPr lang="es-ES" sz="2400" dirty="0" err="1" smtClean="0">
                <a:ln>
                  <a:solidFill>
                    <a:srgbClr val="FF66FF"/>
                  </a:solidFill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Arvelo</a:t>
            </a:r>
            <a:endParaRPr lang="es-ES" sz="2400" dirty="0">
              <a:ln>
                <a:solidFill>
                  <a:srgbClr val="FF66FF"/>
                </a:solidFill>
              </a:ln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5" name="Picture 6" descr="D:\Mis Imágenes\cumpleaños\01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1308" y="431221"/>
            <a:ext cx="4796372" cy="2759546"/>
          </a:xfrm>
          <a:prstGeom prst="rect">
            <a:avLst/>
          </a:prstGeom>
          <a:noFill/>
        </p:spPr>
      </p:pic>
      <p:grpSp>
        <p:nvGrpSpPr>
          <p:cNvPr id="6" name="10 Grupo"/>
          <p:cNvGrpSpPr/>
          <p:nvPr/>
        </p:nvGrpSpPr>
        <p:grpSpPr>
          <a:xfrm>
            <a:off x="9202028" y="4851545"/>
            <a:ext cx="1438912" cy="1468924"/>
            <a:chOff x="10143620" y="4854739"/>
            <a:chExt cx="1295707" cy="1723139"/>
          </a:xfrm>
        </p:grpSpPr>
        <p:pic>
          <p:nvPicPr>
            <p:cNvPr id="7" name="11 Imagen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3621" y="4854739"/>
              <a:ext cx="1091049" cy="1307940"/>
            </a:xfrm>
            <a:prstGeom prst="rect">
              <a:avLst/>
            </a:prstGeom>
          </p:spPr>
        </p:pic>
        <p:sp>
          <p:nvSpPr>
            <p:cNvPr id="8" name="CuadroTexto 5"/>
            <p:cNvSpPr txBox="1"/>
            <p:nvPr/>
          </p:nvSpPr>
          <p:spPr>
            <a:xfrm>
              <a:off x="10143620" y="6162681"/>
              <a:ext cx="1295707" cy="415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700" b="1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Margarita</a:t>
              </a:r>
              <a:endParaRPr lang="es-ES" sz="17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6321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350">
        <p15:prstTrans prst="curtains"/>
      </p:transition>
    </mc:Choice>
    <mc:Fallback xmlns="">
      <p:transition spd="slow" advTm="113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3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46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fade thruBlk="1"/>
      </p:transition>
    </mc:Choice>
    <mc:Fallback xmlns="">
      <p:transition spd="slow" advClick="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185</Words>
  <Application>Microsoft Office PowerPoint</Application>
  <PresentationFormat>Panorámica</PresentationFormat>
  <Paragraphs>28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3" baseType="lpstr">
      <vt:lpstr>Arial</vt:lpstr>
      <vt:lpstr>Calibri</vt:lpstr>
      <vt:lpstr>Calibri Light</vt:lpstr>
      <vt:lpstr>Imprint MT Shadow</vt:lpstr>
      <vt:lpstr>Kristen ITC</vt:lpstr>
      <vt:lpstr>Matura MT Script Capitals</vt:lpstr>
      <vt:lpstr>MV Boli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 Moreno Barbero</dc:creator>
  <cp:lastModifiedBy>Margarita Moreno Barbero</cp:lastModifiedBy>
  <cp:revision>4</cp:revision>
  <dcterms:created xsi:type="dcterms:W3CDTF">2017-12-29T23:31:35Z</dcterms:created>
  <dcterms:modified xsi:type="dcterms:W3CDTF">2017-12-29T23:55:47Z</dcterms:modified>
</cp:coreProperties>
</file>