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646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2864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3695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124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6357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5423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33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344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4882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001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5507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37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92D050"/>
            </a:gs>
            <a:gs pos="83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F394B-0005-48F3-A7BA-9C2F8214DF6A}" type="datetimeFigureOut">
              <a:rPr lang="es-ES" smtClean="0"/>
              <a:t>25/12/2018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152FF-6264-4DB8-AAEE-E72F088634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0494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583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34"/>
            <a:ext cx="12191999" cy="68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82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CUMPLEAÑOSFELIZ-CORO.wav"/>
          </p:stSnd>
        </p:sndAc>
      </p:transition>
    </mc:Choice>
    <mc:Fallback xmlns="">
      <p:transition spd="slow">
        <p:fade/>
        <p:sndAc>
          <p:stSnd loop="1">
            <p:snd r:embed="rId4" name="CUMPLEAÑOSFELIZ-CO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31" y="0"/>
            <a:ext cx="569916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81" y="1575582"/>
            <a:ext cx="5223125" cy="34799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868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368" y="766440"/>
            <a:ext cx="7168479" cy="502241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71" y="4473278"/>
            <a:ext cx="1962443" cy="1962443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82880" y="309489"/>
            <a:ext cx="42544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latin typeface="Bernard MT Condensed" panose="02050806060905020404" pitchFamily="18" charset="0"/>
              </a:rPr>
              <a:t>Estamos orgullosos de tus logros</a:t>
            </a:r>
            <a:endParaRPr lang="es-ES" sz="6000" dirty="0"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20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" y="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5526258" y="604911"/>
            <a:ext cx="6192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Bernard MT Condensed" panose="02050806060905020404" pitchFamily="18" charset="0"/>
              </a:rPr>
              <a:t>Y Feliz Navidad PAYITO</a:t>
            </a:r>
            <a:endParaRPr lang="es-ES" sz="5400" dirty="0">
              <a:latin typeface="Bernard MT Condensed" panose="020508060609050204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035" y="2609946"/>
            <a:ext cx="2890618" cy="3854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431" y="2655470"/>
            <a:ext cx="3051078" cy="3763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708" y="3743179"/>
            <a:ext cx="2883144" cy="2883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5391590" y="6355880"/>
            <a:ext cx="2391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FF0000"/>
                </a:solidFill>
              </a:rPr>
              <a:t>Acoraide</a:t>
            </a:r>
            <a:endParaRPr lang="es-ES" sz="2800" dirty="0">
              <a:solidFill>
                <a:srgbClr val="FF000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484431" y="6348845"/>
            <a:ext cx="3051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FF0000"/>
                </a:solidFill>
              </a:rPr>
              <a:t>Herineiva</a:t>
            </a:r>
            <a:endParaRPr lang="es-E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501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25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40</Words>
  <Application>Microsoft Office PowerPoint</Application>
  <PresentationFormat>Panorámica</PresentationFormat>
  <Paragraphs>7</Paragraphs>
  <Slides>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Arial</vt:lpstr>
      <vt:lpstr>Bernard MT Condensed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Gamer</dc:creator>
  <cp:lastModifiedBy>Gamer</cp:lastModifiedBy>
  <cp:revision>3</cp:revision>
  <dcterms:created xsi:type="dcterms:W3CDTF">2018-12-25T19:42:29Z</dcterms:created>
  <dcterms:modified xsi:type="dcterms:W3CDTF">2018-12-25T20:01:21Z</dcterms:modified>
</cp:coreProperties>
</file>