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7" r:id="rId8"/>
    <p:sldId id="263" r:id="rId9"/>
    <p:sldId id="262" r:id="rId10"/>
    <p:sldId id="264" r:id="rId11"/>
    <p:sldId id="257" r:id="rId12"/>
    <p:sldId id="268" r:id="rId13"/>
    <p:sldId id="265" r:id="rId14"/>
    <p:sldId id="26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zwnYq4siWnzFh5XSOIObg==" hashData="a7KV0hkuKy5hn90j+m8u8reP7i4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4BD0FF"/>
    <a:srgbClr val="CC99FF"/>
    <a:srgbClr val="FF66CC"/>
    <a:srgbClr val="FF6699"/>
    <a:srgbClr val="640028"/>
    <a:srgbClr val="583C5E"/>
    <a:srgbClr val="42324C"/>
    <a:srgbClr val="745886"/>
    <a:srgbClr val="7968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78" y="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81000" b="-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FEA0F-EEA8-44A8-8FDB-E3CDEB1E6D0F}" type="datetimeFigureOut">
              <a:rPr lang="es-ES" smtClean="0"/>
              <a:pPr/>
              <a:t>19/12/2017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1D37C-347A-420E-AB6E-49760E5330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7" Type="http://schemas.openxmlformats.org/officeDocument/2006/relationships/image" Target="../media/image1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0" name="Picture 6" descr="D:\PPS DE CREACION PROPIA - EXCLUSIVOS\- Cumpleaños Herineiva 2017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23" name="22 Grupo"/>
          <p:cNvGrpSpPr/>
          <p:nvPr/>
        </p:nvGrpSpPr>
        <p:grpSpPr>
          <a:xfrm rot="288912">
            <a:off x="5264560" y="2168708"/>
            <a:ext cx="2804889" cy="864096"/>
            <a:chOff x="5076056" y="1988840"/>
            <a:chExt cx="2948905" cy="1189856"/>
          </a:xfrm>
        </p:grpSpPr>
        <p:pic>
          <p:nvPicPr>
            <p:cNvPr id="1032" name="Picture 8" descr="D:\Mis Imágenes\abecedarios\alfabeto22v-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36296" y="2060848"/>
              <a:ext cx="400050" cy="685800"/>
            </a:xfrm>
            <a:prstGeom prst="rect">
              <a:avLst/>
            </a:prstGeom>
            <a:noFill/>
          </p:spPr>
        </p:pic>
        <p:pic>
          <p:nvPicPr>
            <p:cNvPr id="1033" name="Picture 9" descr="D:\Mis Imágenes\abecedarios\alfabeto18r-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724128" y="2348880"/>
              <a:ext cx="419100" cy="685800"/>
            </a:xfrm>
            <a:prstGeom prst="rect">
              <a:avLst/>
            </a:prstGeom>
            <a:noFill/>
          </p:spPr>
        </p:pic>
        <p:pic>
          <p:nvPicPr>
            <p:cNvPr id="1034" name="Picture 10" descr="D:\Mis Imágenes\abecedarios\alfabeto14n-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00192" y="2204864"/>
              <a:ext cx="428625" cy="685800"/>
            </a:xfrm>
            <a:prstGeom prst="rect">
              <a:avLst/>
            </a:prstGeom>
            <a:noFill/>
          </p:spPr>
        </p:pic>
        <p:pic>
          <p:nvPicPr>
            <p:cNvPr id="1035" name="Picture 11" descr="D:\Mis Imágenes\abecedarios\alfabeto09i-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084168" y="2276872"/>
              <a:ext cx="190500" cy="685800"/>
            </a:xfrm>
            <a:prstGeom prst="rect">
              <a:avLst/>
            </a:prstGeom>
            <a:noFill/>
          </p:spPr>
        </p:pic>
        <p:pic>
          <p:nvPicPr>
            <p:cNvPr id="1036" name="Picture 12" descr="D:\Mis Imágenes\abecedarios\alfabeto09i-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20272" y="2132856"/>
              <a:ext cx="239266" cy="685800"/>
            </a:xfrm>
            <a:prstGeom prst="rect">
              <a:avLst/>
            </a:prstGeom>
            <a:noFill/>
          </p:spPr>
        </p:pic>
        <p:pic>
          <p:nvPicPr>
            <p:cNvPr id="1037" name="Picture 13" descr="D:\Mis Imágenes\abecedarios\alfabeto08h-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076056" y="2492896"/>
              <a:ext cx="428625" cy="685800"/>
            </a:xfrm>
            <a:prstGeom prst="rect">
              <a:avLst/>
            </a:prstGeom>
            <a:noFill/>
          </p:spPr>
        </p:pic>
        <p:pic>
          <p:nvPicPr>
            <p:cNvPr id="1038" name="Picture 14" descr="D:\Mis Imágenes\abecedarios\alfabeto05e-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36096" y="2492896"/>
              <a:ext cx="428625" cy="685800"/>
            </a:xfrm>
            <a:prstGeom prst="rect">
              <a:avLst/>
            </a:prstGeom>
            <a:noFill/>
          </p:spPr>
        </p:pic>
        <p:pic>
          <p:nvPicPr>
            <p:cNvPr id="1039" name="Picture 15" descr="D:\Mis Imágenes\abecedarios\alfabeto05e-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660232" y="2204864"/>
              <a:ext cx="428625" cy="685800"/>
            </a:xfrm>
            <a:prstGeom prst="rect">
              <a:avLst/>
            </a:prstGeom>
            <a:noFill/>
          </p:spPr>
        </p:pic>
        <p:pic>
          <p:nvPicPr>
            <p:cNvPr id="1040" name="Picture 16" descr="D:\Mis Imágenes\abecedarios\alfabeto01a-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596336" y="1988840"/>
              <a:ext cx="428625" cy="685800"/>
            </a:xfrm>
            <a:prstGeom prst="rect">
              <a:avLst/>
            </a:prstGeom>
            <a:noFill/>
          </p:spPr>
        </p:pic>
      </p:grpSp>
      <p:grpSp>
        <p:nvGrpSpPr>
          <p:cNvPr id="29" name="28 Grupo"/>
          <p:cNvGrpSpPr/>
          <p:nvPr/>
        </p:nvGrpSpPr>
        <p:grpSpPr>
          <a:xfrm>
            <a:off x="4860032" y="1340768"/>
            <a:ext cx="1427212" cy="613792"/>
            <a:chOff x="4427984" y="260648"/>
            <a:chExt cx="1787252" cy="829816"/>
          </a:xfrm>
        </p:grpSpPr>
        <p:pic>
          <p:nvPicPr>
            <p:cNvPr id="1041" name="Picture 17" descr="D:\Mis Imágenes\abecedarios\alfabeto06f-.gif"/>
            <p:cNvPicPr>
              <a:picLocks noChangeAspect="1" noChangeArrowheads="1" noCrop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427984" y="404664"/>
              <a:ext cx="323850" cy="685800"/>
            </a:xfrm>
            <a:prstGeom prst="rect">
              <a:avLst/>
            </a:prstGeom>
            <a:noFill/>
          </p:spPr>
        </p:pic>
        <p:pic>
          <p:nvPicPr>
            <p:cNvPr id="1042" name="Picture 18" descr="D:\Mis Imágenes\abecedarios\alfabeto05e-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716016" y="404664"/>
              <a:ext cx="428625" cy="685800"/>
            </a:xfrm>
            <a:prstGeom prst="rect">
              <a:avLst/>
            </a:prstGeom>
            <a:noFill/>
          </p:spPr>
        </p:pic>
        <p:pic>
          <p:nvPicPr>
            <p:cNvPr id="1043" name="Picture 19" descr="D:\Mis Imágenes\abecedarios\alfabeto12l-.gif"/>
            <p:cNvPicPr>
              <a:picLocks noChangeAspect="1" noChangeArrowheads="1" noCrop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148064" y="332656"/>
              <a:ext cx="381000" cy="685800"/>
            </a:xfrm>
            <a:prstGeom prst="rect">
              <a:avLst/>
            </a:prstGeom>
            <a:noFill/>
          </p:spPr>
        </p:pic>
        <p:pic>
          <p:nvPicPr>
            <p:cNvPr id="1044" name="Picture 20" descr="D:\Mis Imágenes\abecedarios\alfabeto09i-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580112" y="260648"/>
              <a:ext cx="190500" cy="685800"/>
            </a:xfrm>
            <a:prstGeom prst="rect">
              <a:avLst/>
            </a:prstGeom>
            <a:noFill/>
          </p:spPr>
        </p:pic>
        <p:pic>
          <p:nvPicPr>
            <p:cNvPr id="1045" name="Picture 21" descr="D:\Mis Imágenes\abecedarios\alfabeto26z-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5796136" y="260648"/>
              <a:ext cx="419100" cy="685800"/>
            </a:xfrm>
            <a:prstGeom prst="rect">
              <a:avLst/>
            </a:prstGeom>
            <a:noFill/>
          </p:spPr>
        </p:pic>
      </p:grpSp>
      <p:grpSp>
        <p:nvGrpSpPr>
          <p:cNvPr id="37" name="36 Grupo"/>
          <p:cNvGrpSpPr/>
          <p:nvPr/>
        </p:nvGrpSpPr>
        <p:grpSpPr>
          <a:xfrm>
            <a:off x="5940152" y="1628800"/>
            <a:ext cx="1940793" cy="685800"/>
            <a:chOff x="4572000" y="0"/>
            <a:chExt cx="2372841" cy="946448"/>
          </a:xfrm>
        </p:grpSpPr>
        <p:pic>
          <p:nvPicPr>
            <p:cNvPr id="1046" name="Picture 22" descr="D:\Mis Imágenes\abecedarios\alfabeto03c-.gif"/>
            <p:cNvPicPr>
              <a:picLocks noChangeAspect="1" noChangeArrowheads="1" noCrop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572000" y="260648"/>
              <a:ext cx="381000" cy="685800"/>
            </a:xfrm>
            <a:prstGeom prst="rect">
              <a:avLst/>
            </a:prstGeom>
            <a:noFill/>
          </p:spPr>
        </p:pic>
        <p:pic>
          <p:nvPicPr>
            <p:cNvPr id="1047" name="Picture 23" descr="D:\Mis Imágenes\abecedarios\alfabeto21u-.gif"/>
            <p:cNvPicPr>
              <a:picLocks noChangeAspect="1" noChangeArrowheads="1" noCrop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932040" y="260648"/>
              <a:ext cx="438150" cy="685800"/>
            </a:xfrm>
            <a:prstGeom prst="rect">
              <a:avLst/>
            </a:prstGeom>
            <a:noFill/>
          </p:spPr>
        </p:pic>
        <p:pic>
          <p:nvPicPr>
            <p:cNvPr id="1048" name="Picture 24" descr="D:\Mis Imágenes\abecedarios\alfabeto13m-.gif"/>
            <p:cNvPicPr>
              <a:picLocks noChangeAspect="1" noChangeArrowheads="1" noCrop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364088" y="188640"/>
              <a:ext cx="495300" cy="685800"/>
            </a:xfrm>
            <a:prstGeom prst="rect">
              <a:avLst/>
            </a:prstGeom>
            <a:noFill/>
          </p:spPr>
        </p:pic>
        <p:pic>
          <p:nvPicPr>
            <p:cNvPr id="1049" name="Picture 25" descr="D:\Mis Imágenes\abecedarios\alfabeto16p-.gif"/>
            <p:cNvPicPr>
              <a:picLocks noChangeAspect="1" noChangeArrowheads="1" noCrop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5868144" y="116632"/>
              <a:ext cx="381000" cy="685800"/>
            </a:xfrm>
            <a:prstGeom prst="rect">
              <a:avLst/>
            </a:prstGeom>
            <a:noFill/>
          </p:spPr>
        </p:pic>
        <p:pic>
          <p:nvPicPr>
            <p:cNvPr id="1050" name="Picture 26" descr="D:\Mis Imágenes\abecedarios\alfabeto12l-.gif"/>
            <p:cNvPicPr>
              <a:picLocks noChangeAspect="1" noChangeArrowheads="1" noCrop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228184" y="116632"/>
              <a:ext cx="381000" cy="685800"/>
            </a:xfrm>
            <a:prstGeom prst="rect">
              <a:avLst/>
            </a:prstGeom>
            <a:noFill/>
          </p:spPr>
        </p:pic>
        <p:pic>
          <p:nvPicPr>
            <p:cNvPr id="1051" name="Picture 27" descr="D:\Mis Imágenes\abecedarios\alfabeto05e-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516216" y="0"/>
              <a:ext cx="428625" cy="685800"/>
            </a:xfrm>
            <a:prstGeom prst="rect">
              <a:avLst/>
            </a:prstGeom>
            <a:noFill/>
          </p:spPr>
        </p:pic>
      </p:grp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ndAc>
      <p:stSnd loop="1">
        <p:snd r:embed="rId2" name="Feliz cumpleaños Fresita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D:\PPS DE CREACION PROPIA - EXCLUSIVOS\- Cumpleaños Herineiva 2017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9" name="8 Llamada de nube"/>
          <p:cNvSpPr/>
          <p:nvPr/>
        </p:nvSpPr>
        <p:spPr>
          <a:xfrm rot="20818068" flipH="1">
            <a:off x="1688306" y="3251512"/>
            <a:ext cx="1710953" cy="804162"/>
          </a:xfrm>
          <a:prstGeom prst="cloudCallout">
            <a:avLst/>
          </a:prstGeom>
          <a:solidFill>
            <a:srgbClr val="A18CBA"/>
          </a:solidFill>
          <a:ln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79512" y="476672"/>
            <a:ext cx="3744416" cy="2677656"/>
          </a:xfrm>
          <a:prstGeom prst="rect">
            <a:avLst/>
          </a:prstGeom>
          <a:solidFill>
            <a:schemeClr val="accent3">
              <a:lumMod val="40000"/>
              <a:lumOff val="60000"/>
              <a:alpha val="50196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4C004C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Un año mas quiero felicitarte y</a:t>
            </a:r>
          </a:p>
          <a:p>
            <a:pPr algn="ctr"/>
            <a:r>
              <a:rPr lang="es-ES" sz="2400" dirty="0" smtClean="0">
                <a:ln>
                  <a:solidFill>
                    <a:srgbClr val="4C004C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enviarte mis mejores  deseos de cariño y felicidad en este día tan especial para ti.</a:t>
            </a:r>
          </a:p>
          <a:p>
            <a:pPr algn="ctr"/>
            <a:r>
              <a:rPr lang="es-ES" sz="2400" dirty="0" smtClean="0">
                <a:ln>
                  <a:solidFill>
                    <a:srgbClr val="4C004C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¡Estás guapísima!</a:t>
            </a:r>
            <a:endParaRPr lang="es-ES" sz="2400" dirty="0">
              <a:ln>
                <a:solidFill>
                  <a:srgbClr val="4C004C"/>
                </a:solidFill>
              </a:ln>
              <a:solidFill>
                <a:srgbClr val="FF0000"/>
              </a:solidFill>
              <a:latin typeface="Cooper Black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21000410">
            <a:off x="1621098" y="3411172"/>
            <a:ext cx="17803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80008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oper Black" pitchFamily="18" charset="0"/>
              </a:rPr>
              <a:t>¡Hola </a:t>
            </a:r>
            <a:r>
              <a:rPr lang="es-ES" sz="2200" b="1" dirty="0" err="1" smtClean="0">
                <a:ln>
                  <a:solidFill>
                    <a:srgbClr val="80008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oper Black" pitchFamily="18" charset="0"/>
              </a:rPr>
              <a:t>Heri</a:t>
            </a:r>
            <a:r>
              <a:rPr lang="es-ES" sz="2200" b="1" dirty="0" smtClean="0">
                <a:ln>
                  <a:solidFill>
                    <a:srgbClr val="80008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oper Black" pitchFamily="18" charset="0"/>
              </a:rPr>
              <a:t>!</a:t>
            </a:r>
            <a:endParaRPr lang="es-ES" sz="2200" b="1" dirty="0">
              <a:ln>
                <a:solidFill>
                  <a:srgbClr val="80008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Cooper Black" pitchFamily="18" charset="0"/>
            </a:endParaRPr>
          </a:p>
        </p:txBody>
      </p:sp>
      <p:pic>
        <p:nvPicPr>
          <p:cNvPr id="1026" name="Picture 2" descr="D:\PPS DE CREACION PROPIA - EXCLUSIVOS\- Cumpleaños Herineiva 2017\Imágenes\jmxSIYrJEbv8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355971" y="2924944"/>
            <a:ext cx="1224139" cy="1944216"/>
          </a:xfrm>
          <a:prstGeom prst="rect">
            <a:avLst/>
          </a:prstGeom>
          <a:noFill/>
        </p:spPr>
      </p:pic>
      <p:pic>
        <p:nvPicPr>
          <p:cNvPr id="2050" name="Picture 2" descr="D:\PPS DE CREACION PROPIA - EXCLUSIVOS\- Cumpleaños Herineiva 2017\Imágenes\105cdda6c0fbdf1b4bd688390d3d747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88075">
            <a:off x="2419405" y="3571681"/>
            <a:ext cx="2376264" cy="26591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7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D:\PPS DE CREACION PROPIA - EXCLUSIVOS\- Cumpleaños Herineiva 2017\Imágenes\3 - 538588_christmas_balloons_trinity_street_vancouver_britis_3968x2654_(www.GetBg.net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445224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</a:rPr>
              <a:t>Como estamos en estas bonitas fiestas, estos personajes  navideños también te quieren felicitar</a:t>
            </a:r>
            <a:endParaRPr lang="es-ES" sz="2400" dirty="0">
              <a:solidFill>
                <a:srgbClr val="00FFFF"/>
              </a:solidFill>
              <a:latin typeface="Cooper Black" pitchFamily="18" charset="0"/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4932040" y="1772816"/>
            <a:ext cx="3456384" cy="2068835"/>
            <a:chOff x="4932040" y="1772816"/>
            <a:chExt cx="3456384" cy="2068835"/>
          </a:xfrm>
        </p:grpSpPr>
        <p:pic>
          <p:nvPicPr>
            <p:cNvPr id="3079" name="Picture 7" descr="D:\Mis Imágenes\cumpleaños\arx1232362639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32040" y="1772816"/>
              <a:ext cx="2867025" cy="2068835"/>
            </a:xfrm>
            <a:prstGeom prst="rect">
              <a:avLst/>
            </a:prstGeom>
            <a:noFill/>
          </p:spPr>
        </p:pic>
        <p:pic>
          <p:nvPicPr>
            <p:cNvPr id="3083" name="Picture 11" descr="D:\PPS DE CREACION PROPIA - EXCLUSIVOS\- Cumpleaños Herineiva 2017\Imágenes\240_F_145702232_dUzWxYan1wRssFLgz5B1CULozIoQJ4dn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148064" y="1844824"/>
              <a:ext cx="3240360" cy="1235968"/>
            </a:xfrm>
            <a:prstGeom prst="rect">
              <a:avLst/>
            </a:prstGeom>
            <a:noFill/>
          </p:spPr>
        </p:pic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Cumpleaños Herineiva 2017\Imágenes\1280x720-u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7463"/>
            <a:ext cx="9156700" cy="689451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0"/>
            <a:ext cx="8712968" cy="954107"/>
          </a:xfrm>
          <a:prstGeom prst="rect">
            <a:avLst/>
          </a:prstGeom>
          <a:solidFill>
            <a:srgbClr val="99FFCC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err="1" smtClean="0">
                <a:solidFill>
                  <a:srgbClr val="FF00FF"/>
                </a:solidFill>
                <a:latin typeface="Cooper Black" pitchFamily="18" charset="0"/>
              </a:rPr>
              <a:t>Tambien</a:t>
            </a:r>
            <a:r>
              <a:rPr lang="es-ES" sz="2800" b="1" dirty="0" smtClean="0">
                <a:solidFill>
                  <a:srgbClr val="FF00FF"/>
                </a:solidFill>
                <a:latin typeface="Cooper Black" pitchFamily="18" charset="0"/>
              </a:rPr>
              <a:t> tus amiguitas han venido a tu fiesta de cumpleaños.</a:t>
            </a:r>
            <a:endParaRPr lang="es-ES" sz="2800" b="1" dirty="0">
              <a:solidFill>
                <a:srgbClr val="FF00FF"/>
              </a:solidFill>
              <a:latin typeface="Cooper Black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PPS DE CREACION PROPIA - EXCLUSIVOS\- Cumpleaños Herineiva 2017\Imágenes\3945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4868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Cooper Black" pitchFamily="18" charset="0"/>
              </a:rPr>
              <a:t>Coco también quiere unirse a la fiesta  y viene a cantarte  </a:t>
            </a:r>
          </a:p>
          <a:p>
            <a:pPr algn="ctr"/>
            <a:r>
              <a:rPr lang="es-ES" sz="2400" dirty="0" smtClean="0">
                <a:solidFill>
                  <a:srgbClr val="FFC000"/>
                </a:solidFill>
                <a:latin typeface="Cooper Black" pitchFamily="18" charset="0"/>
              </a:rPr>
              <a:t>¿le invitas?</a:t>
            </a:r>
            <a:endParaRPr lang="es-ES" sz="2400" dirty="0">
              <a:solidFill>
                <a:srgbClr val="FFC000"/>
              </a:solidFill>
              <a:latin typeface="Cooper Black" pitchFamily="18" charset="0"/>
            </a:endParaRPr>
          </a:p>
        </p:txBody>
      </p:sp>
      <p:pic>
        <p:nvPicPr>
          <p:cNvPr id="6146" name="Picture 2" descr="D:\Mis Imágenes\cumpleaños\01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0"/>
            <a:ext cx="3333750" cy="33337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5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Cumpleaños Herineiva 2017\Imágenes\gif-tarta-de-fresa-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 rot="476834">
            <a:off x="5292080" y="6021288"/>
            <a:ext cx="1335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00B050"/>
                </a:solidFill>
                <a:latin typeface="Vivaldi" pitchFamily="66" charset="0"/>
              </a:rPr>
              <a:t>PpsMargarita</a:t>
            </a:r>
            <a:endParaRPr lang="es-ES" sz="1400" b="1" dirty="0">
              <a:solidFill>
                <a:srgbClr val="00B050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835696" y="5661248"/>
            <a:ext cx="5904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12700">
                  <a:solidFill>
                    <a:srgbClr val="002060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En casa todo esta listo para que disfrutes de este bonito día</a:t>
            </a:r>
            <a:endParaRPr lang="es-ES" sz="2800" b="1" dirty="0">
              <a:ln w="12700">
                <a:solidFill>
                  <a:srgbClr val="002060"/>
                </a:solidFill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8635" y="4581128"/>
            <a:ext cx="12089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F0066"/>
                </a:solidFill>
                <a:latin typeface="Vivaldi" pitchFamily="66" charset="0"/>
              </a:rPr>
              <a:t>Pps</a:t>
            </a:r>
            <a:r>
              <a:rPr lang="es-ES" sz="1400" b="1" dirty="0" smtClean="0">
                <a:solidFill>
                  <a:srgbClr val="FF0066"/>
                </a:solidFill>
                <a:latin typeface="Vivaldi" pitchFamily="66" charset="0"/>
              </a:rPr>
              <a:t>  Margarita</a:t>
            </a:r>
            <a:endParaRPr lang="es-ES" sz="1400" b="1" dirty="0">
              <a:solidFill>
                <a:srgbClr val="FF0066"/>
              </a:solidFill>
              <a:latin typeface="Vivaldi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624" y="2636912"/>
            <a:ext cx="27896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rgbClr val="D60093"/>
                </a:solidFill>
                <a:latin typeface="Cooper Black" pitchFamily="18" charset="0"/>
              </a:rPr>
              <a:t>¡¡</a:t>
            </a:r>
            <a:r>
              <a:rPr lang="es-ES" sz="3000" dirty="0" smtClean="0">
                <a:ln>
                  <a:solidFill>
                    <a:schemeClr val="bg1"/>
                  </a:solidFill>
                </a:ln>
                <a:solidFill>
                  <a:srgbClr val="D60093"/>
                </a:solidFill>
                <a:latin typeface="Cooper Black" pitchFamily="18" charset="0"/>
              </a:rPr>
              <a:t>Felicidades</a:t>
            </a:r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rgbClr val="D60093"/>
                </a:solidFill>
                <a:latin typeface="Cooper Black" pitchFamily="18" charset="0"/>
              </a:rPr>
              <a:t>!!</a:t>
            </a:r>
            <a:endParaRPr lang="es-ES" sz="2800" dirty="0">
              <a:ln>
                <a:solidFill>
                  <a:schemeClr val="bg1"/>
                </a:solidFill>
              </a:ln>
              <a:solidFill>
                <a:srgbClr val="D60093"/>
              </a:solidFill>
              <a:latin typeface="Cooper Blac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64088" y="2708920"/>
            <a:ext cx="20930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err="1" smtClean="0">
                <a:ln>
                  <a:solidFill>
                    <a:schemeClr val="bg1"/>
                  </a:solidFill>
                </a:ln>
                <a:solidFill>
                  <a:srgbClr val="D60093"/>
                </a:solidFill>
                <a:latin typeface="Cooper Black" pitchFamily="18" charset="0"/>
              </a:rPr>
              <a:t>Herineiva</a:t>
            </a:r>
            <a:endParaRPr lang="es-ES" sz="3000" dirty="0">
              <a:ln>
                <a:solidFill>
                  <a:schemeClr val="bg1"/>
                </a:solidFill>
              </a:ln>
              <a:solidFill>
                <a:srgbClr val="D60093"/>
              </a:solidFill>
              <a:latin typeface="Cooper Black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D:\PPS DE CREACION PROPIA - EXCLUSIVOS\- Cumpleaños Herineiva 2017\Imágenes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16632"/>
            <a:ext cx="64807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dirty="0" smtClean="0">
                <a:solidFill>
                  <a:srgbClr val="FF00FF"/>
                </a:solidFill>
                <a:latin typeface="Cooper Black" pitchFamily="18" charset="0"/>
              </a:rPr>
              <a:t>Quiero que hagas de hoy, un día inolvidable, porque cuando seas mayor los más bellos recuerdos son los que te </a:t>
            </a:r>
          </a:p>
          <a:p>
            <a:r>
              <a:rPr lang="es-ES" sz="2200" dirty="0" smtClean="0">
                <a:solidFill>
                  <a:srgbClr val="FF00FF"/>
                </a:solidFill>
                <a:latin typeface="Cooper Black" pitchFamily="18" charset="0"/>
              </a:rPr>
              <a:t>harán ser más feliz. </a:t>
            </a:r>
            <a:endParaRPr lang="es-ES" sz="2200" dirty="0">
              <a:solidFill>
                <a:srgbClr val="FF00FF"/>
              </a:solidFill>
              <a:latin typeface="Cooper Black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9" name="Picture 7" descr="D:\PPS DE CREACION PROPIA - EXCLUSIVOS\- Cumpleaños Herineiva 2017\Imágenes\9-tar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1835696" y="188640"/>
            <a:ext cx="576064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300" dirty="0" err="1" smtClean="0">
                <a:ln>
                  <a:solidFill>
                    <a:srgbClr val="640028"/>
                  </a:solidFill>
                </a:ln>
                <a:solidFill>
                  <a:srgbClr val="FF00FF"/>
                </a:solidFill>
                <a:latin typeface="Cooper Black" pitchFamily="18" charset="0"/>
              </a:rPr>
              <a:t>Heri</a:t>
            </a:r>
            <a:r>
              <a:rPr lang="es-ES" sz="2300" dirty="0" smtClean="0">
                <a:ln>
                  <a:solidFill>
                    <a:srgbClr val="640028"/>
                  </a:solidFill>
                </a:ln>
                <a:solidFill>
                  <a:srgbClr val="FF00FF"/>
                </a:solidFill>
                <a:latin typeface="Cooper Black" pitchFamily="18" charset="0"/>
              </a:rPr>
              <a:t> pide un deseo y sopla las velitas de esta gran tarta.</a:t>
            </a:r>
          </a:p>
          <a:p>
            <a:pPr algn="ctr"/>
            <a:r>
              <a:rPr lang="es-ES" sz="2300" dirty="0" smtClean="0">
                <a:ln>
                  <a:solidFill>
                    <a:srgbClr val="640028"/>
                  </a:solidFill>
                </a:ln>
                <a:solidFill>
                  <a:srgbClr val="FF00FF"/>
                </a:solidFill>
                <a:latin typeface="Cooper Black" pitchFamily="18" charset="0"/>
              </a:rPr>
              <a:t>Guárdame un trocito, ¡se ve riquísima!</a:t>
            </a:r>
            <a:endParaRPr lang="es-ES" sz="2300" dirty="0">
              <a:ln>
                <a:solidFill>
                  <a:srgbClr val="640028"/>
                </a:solidFill>
              </a:ln>
              <a:solidFill>
                <a:srgbClr val="FF00FF"/>
              </a:solidFill>
              <a:latin typeface="Cooper Black" pitchFamily="18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5912804" y="1556792"/>
            <a:ext cx="576064" cy="1035648"/>
            <a:chOff x="5912804" y="1556792"/>
            <a:chExt cx="576064" cy="1035648"/>
          </a:xfrm>
        </p:grpSpPr>
        <p:pic>
          <p:nvPicPr>
            <p:cNvPr id="8200" name="Picture 8" descr="D:\Mis Imágenes\cumpleaños\vela0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5" y="1556792"/>
              <a:ext cx="277746" cy="648072"/>
            </a:xfrm>
            <a:prstGeom prst="rect">
              <a:avLst/>
            </a:prstGeom>
            <a:noFill/>
          </p:spPr>
        </p:pic>
        <p:pic>
          <p:nvPicPr>
            <p:cNvPr id="8198" name="Picture 6" descr="D:\Mis Imágenes\abecedarios\alfabeto34-7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338253">
              <a:off x="5912804" y="1654827"/>
              <a:ext cx="576064" cy="937613"/>
            </a:xfrm>
            <a:prstGeom prst="rect">
              <a:avLst/>
            </a:prstGeom>
            <a:noFill/>
          </p:spPr>
        </p:pic>
      </p:grpSp>
      <p:sp>
        <p:nvSpPr>
          <p:cNvPr id="15" name="14 CuadroTexto"/>
          <p:cNvSpPr txBox="1"/>
          <p:nvPr/>
        </p:nvSpPr>
        <p:spPr>
          <a:xfrm>
            <a:off x="5436096" y="4149080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i="1" dirty="0" err="1" smtClean="0">
                <a:solidFill>
                  <a:srgbClr val="FF00FF"/>
                </a:solidFill>
                <a:latin typeface="Monotype Corsiva" pitchFamily="66" charset="0"/>
              </a:rPr>
              <a:t>Herineiva</a:t>
            </a:r>
            <a:endParaRPr lang="es-ES" sz="2200" b="1" i="1" dirty="0">
              <a:solidFill>
                <a:srgbClr val="FF00FF"/>
              </a:solidFill>
              <a:latin typeface="Monotype Corsiva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  <p:bldP spid="15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Mis Imágenes\cumpleaños infantil\GIFSKETE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0847300">
            <a:off x="2935231" y="5964525"/>
            <a:ext cx="11192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ivaldi" pitchFamily="66" charset="0"/>
              </a:rPr>
              <a:t>PpsMargarita</a:t>
            </a:r>
            <a:endParaRPr lang="es-ES" sz="1400" b="1" dirty="0">
              <a:solidFill>
                <a:schemeClr val="accent4">
                  <a:lumMod val="40000"/>
                  <a:lumOff val="60000"/>
                </a:schemeClr>
              </a:solid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4" name="Picture 2" descr="D:\PPS DE CREACION PROPIA - EXCLUSIVOS\- Cumpleaños Herineiva 2017\Imágenes\S1E12_Blueberry_And_Friends_Crying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" name="2 CuadroTexto"/>
            <p:cNvSpPr txBox="1"/>
            <p:nvPr/>
          </p:nvSpPr>
          <p:spPr>
            <a:xfrm rot="21279141">
              <a:off x="343593" y="5995148"/>
              <a:ext cx="111921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solidFill>
                    <a:srgbClr val="FF00FF"/>
                  </a:solidFill>
                  <a:latin typeface="Vivaldi" pitchFamily="66" charset="0"/>
                </a:rPr>
                <a:t>PpsMargarita</a:t>
              </a:r>
              <a:endParaRPr lang="es-ES" sz="1400" b="1" dirty="0">
                <a:solidFill>
                  <a:srgbClr val="FF00FF"/>
                </a:solidFill>
                <a:latin typeface="Vivaldi" pitchFamily="66" charset="0"/>
              </a:endParaRPr>
            </a:p>
          </p:txBody>
        </p:sp>
      </p:grpSp>
      <p:sp>
        <p:nvSpPr>
          <p:cNvPr id="5" name="4 CuadroTexto"/>
          <p:cNvSpPr txBox="1"/>
          <p:nvPr/>
        </p:nvSpPr>
        <p:spPr>
          <a:xfrm>
            <a:off x="395536" y="404664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¡¡Feliz Cumpleaños …  a ti …!!</a:t>
            </a:r>
            <a:endParaRPr lang="es-ES" sz="2400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D:\PPS DE CREACION PROPIA - EXCLUSIVOS\- Cumpleaños Herineiva 2017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2348880"/>
            <a:ext cx="2581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00FF"/>
                </a:solidFill>
                <a:latin typeface="Cooper Black" pitchFamily="18" charset="0"/>
              </a:rPr>
              <a:t>Diciembre 2017</a:t>
            </a:r>
            <a:endParaRPr lang="es-ES" sz="2400" dirty="0">
              <a:solidFill>
                <a:srgbClr val="FF00FF"/>
              </a:solidFill>
              <a:latin typeface="Cooper Blac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99592" y="2924944"/>
            <a:ext cx="43122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00FF"/>
                </a:solidFill>
                <a:latin typeface="Cooper Black" pitchFamily="18" charset="0"/>
              </a:rPr>
              <a:t>Música :  Feliz Cumpleaños</a:t>
            </a:r>
          </a:p>
          <a:p>
            <a:r>
              <a:rPr lang="es-ES" sz="2400" dirty="0" smtClean="0">
                <a:solidFill>
                  <a:srgbClr val="FF00FF"/>
                </a:solidFill>
                <a:latin typeface="Cooper Black" pitchFamily="18" charset="0"/>
              </a:rPr>
              <a:t>                   Fresita</a:t>
            </a:r>
            <a:endParaRPr lang="es-ES" sz="2400" dirty="0">
              <a:solidFill>
                <a:srgbClr val="FF00FF"/>
              </a:solidFill>
              <a:latin typeface="Cooper Black" pitchFamily="18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452320" y="5301208"/>
            <a:ext cx="1080120" cy="1218039"/>
            <a:chOff x="10143620" y="4854739"/>
            <a:chExt cx="1295707" cy="1843689"/>
          </a:xfrm>
        </p:grpSpPr>
        <p:pic>
          <p:nvPicPr>
            <p:cNvPr id="6" name="5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3621" y="4854739"/>
              <a:ext cx="1091049" cy="1307940"/>
            </a:xfrm>
            <a:prstGeom prst="rect">
              <a:avLst/>
            </a:prstGeom>
          </p:spPr>
        </p:pic>
        <p:sp>
          <p:nvSpPr>
            <p:cNvPr id="7" name="CuadroTexto 5"/>
            <p:cNvSpPr txBox="1"/>
            <p:nvPr/>
          </p:nvSpPr>
          <p:spPr>
            <a:xfrm>
              <a:off x="10143620" y="6162681"/>
              <a:ext cx="1295707" cy="5357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b="1" u="sng" dirty="0" smtClean="0">
                  <a:solidFill>
                    <a:srgbClr val="FF00FF"/>
                  </a:solidFill>
                  <a:latin typeface="Vivaldi" panose="03020602050506090804" pitchFamily="66" charset="0"/>
                </a:rPr>
                <a:t>Margarita</a:t>
              </a:r>
              <a:endParaRPr lang="es-ES" sz="1700" b="1" u="sng" dirty="0">
                <a:solidFill>
                  <a:srgbClr val="FF00FF"/>
                </a:solidFill>
                <a:latin typeface="Vivaldi" panose="03020602050506090804" pitchFamily="66" charset="0"/>
              </a:endParaRPr>
            </a:p>
          </p:txBody>
        </p:sp>
      </p:grpSp>
      <p:pic>
        <p:nvPicPr>
          <p:cNvPr id="4098" name="Picture 2" descr="D:\Mis Imágenes\cumpleaños\7ecb0028f953f2c1182d9012e50aa06f.jp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6708" y="188640"/>
            <a:ext cx="1873306" cy="2016224"/>
          </a:xfrm>
          <a:prstGeom prst="rect">
            <a:avLst/>
          </a:prstGeom>
          <a:noFill/>
        </p:spPr>
      </p:pic>
      <p:pic>
        <p:nvPicPr>
          <p:cNvPr id="4103" name="Picture 7" descr="D:\Mis Imágenes\cumpleaños\gift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573016"/>
            <a:ext cx="2736304" cy="3120740"/>
          </a:xfrm>
          <a:prstGeom prst="rect">
            <a:avLst/>
          </a:prstGeom>
          <a:noFill/>
        </p:spPr>
      </p:pic>
      <p:pic>
        <p:nvPicPr>
          <p:cNvPr id="4105" name="Picture 9" descr="D:\Mis Imágenes\cumpleaños\globosgfghdf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3347864" cy="2276872"/>
          </a:xfrm>
          <a:prstGeom prst="rect">
            <a:avLst/>
          </a:prstGeom>
          <a:noFill/>
        </p:spPr>
      </p:pic>
      <p:sp>
        <p:nvSpPr>
          <p:cNvPr id="11" name="10 Llamada de nube"/>
          <p:cNvSpPr/>
          <p:nvPr/>
        </p:nvSpPr>
        <p:spPr>
          <a:xfrm>
            <a:off x="7092280" y="4509120"/>
            <a:ext cx="1872208" cy="792088"/>
          </a:xfrm>
          <a:prstGeom prst="cloudCallout">
            <a:avLst/>
          </a:prstGeom>
          <a:solidFill>
            <a:srgbClr val="4BD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200" dirty="0" smtClean="0">
                <a:solidFill>
                  <a:srgbClr val="FF00FF"/>
                </a:solidFill>
                <a:latin typeface="Cooper Black" pitchFamily="18" charset="0"/>
              </a:rPr>
              <a:t>Besitos</a:t>
            </a:r>
            <a:endParaRPr lang="es-ES" sz="2200" dirty="0">
              <a:solidFill>
                <a:srgbClr val="FF00FF"/>
              </a:solidFill>
              <a:latin typeface="Cooper Black" pitchFamily="18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</TotalTime>
  <Words>187</Words>
  <Application>Microsoft Office PowerPoint</Application>
  <PresentationFormat>Presentación en pantalla (4:3)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Calibri</vt:lpstr>
      <vt:lpstr>Cooper Black</vt:lpstr>
      <vt:lpstr>Kristen ITC</vt:lpstr>
      <vt:lpstr>Monotype Corsiva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 Moreno Barbero</cp:lastModifiedBy>
  <cp:revision>60</cp:revision>
  <dcterms:created xsi:type="dcterms:W3CDTF">2017-12-18T18:27:20Z</dcterms:created>
  <dcterms:modified xsi:type="dcterms:W3CDTF">2017-12-19T19:51:36Z</dcterms:modified>
</cp:coreProperties>
</file>