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notesMasterIdLst>
    <p:notesMasterId r:id="rId16"/>
  </p:notesMasterIdLst>
  <p:sldIdLst>
    <p:sldId id="256" r:id="rId4"/>
    <p:sldId id="257" r:id="rId5"/>
    <p:sldId id="258" r:id="rId6"/>
    <p:sldId id="259" r:id="rId7"/>
    <p:sldId id="265" r:id="rId8"/>
    <p:sldId id="266" r:id="rId9"/>
    <p:sldId id="261" r:id="rId10"/>
    <p:sldId id="262" r:id="rId11"/>
    <p:sldId id="268" r:id="rId12"/>
    <p:sldId id="270" r:id="rId13"/>
    <p:sldId id="264" r:id="rId14"/>
    <p:sldId id="271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5VX4RakAgm7N5f7PbKmkA==" hashData="gZSS8oArfq7ZHqbflxc1KXUUBSISRqLBJ8jve2niiUDV8StjvVvLRrcwQpaoQZLL1/GXasUNHrOVZdUKkFz9y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  <a:srgbClr val="3A1D00"/>
    <a:srgbClr val="CC9900"/>
    <a:srgbClr val="BC2D00"/>
    <a:srgbClr val="6F3F17"/>
    <a:srgbClr val="995F33"/>
    <a:srgbClr val="CC3300"/>
    <a:srgbClr val="996633"/>
    <a:srgbClr val="800000"/>
    <a:srgbClr val="A096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3" autoAdjust="0"/>
    <p:restoredTop sz="94675" autoAdjust="0"/>
  </p:normalViewPr>
  <p:slideViewPr>
    <p:cSldViewPr snapToGrid="0">
      <p:cViewPr varScale="1">
        <p:scale>
          <a:sx n="105" d="100"/>
          <a:sy n="105" d="100"/>
        </p:scale>
        <p:origin x="696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2" d="100"/>
          <a:sy n="92" d="100"/>
        </p:scale>
        <p:origin x="-81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183632-7343-4AB5-8473-9C4B5355930E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3F842D-E49C-4621-ABE0-828C2173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842D-E49C-4621-ABE0-828C2173B50E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3FD14-03DC-4CE6-A685-7076DA0E588A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0F73-D404-493D-8637-FE2C6BBCEF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8842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3FD14-03DC-4CE6-A685-7076DA0E588A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0F73-D404-493D-8637-FE2C6BBCEF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3013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3FD14-03DC-4CE6-A685-7076DA0E588A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0F73-D404-493D-8637-FE2C6BBCEF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046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3FD14-03DC-4CE6-A685-7076DA0E588A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0F73-D404-493D-8637-FE2C6BBCEF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6256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3FD14-03DC-4CE6-A685-7076DA0E588A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0F73-D404-493D-8637-FE2C6BBCEF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4696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3FD14-03DC-4CE6-A685-7076DA0E588A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0F73-D404-493D-8637-FE2C6BBCEF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6569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3FD14-03DC-4CE6-A685-7076DA0E588A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0F73-D404-493D-8637-FE2C6BBCEF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5498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3FD14-03DC-4CE6-A685-7076DA0E588A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0F73-D404-493D-8637-FE2C6BBCEF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3097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3FD14-03DC-4CE6-A685-7076DA0E588A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0F73-D404-493D-8637-FE2C6BBCEF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0714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3FD14-03DC-4CE6-A685-7076DA0E588A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0F73-D404-493D-8637-FE2C6BBCEF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3002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3FD14-03DC-4CE6-A685-7076DA0E588A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0F73-D404-493D-8637-FE2C6BBCEF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04044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3FD14-03DC-4CE6-A685-7076DA0E588A}" type="datetimeFigureOut">
              <a:rPr lang="es-ES" smtClean="0"/>
              <a:pPr/>
              <a:t>25/12/2017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172E0F73-D404-493D-8637-FE2C6BBCEF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5498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20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Editar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fld id="{6A43FD14-03DC-4CE6-A685-7076DA0E588A}" type="datetimeFigureOut">
              <a:rPr lang="es-ES" smtClean="0"/>
              <a:pPr/>
              <a:t>25/12/2017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fld id="{172E0F73-D404-493D-8637-FE2C6BBCEF35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39270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69768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22.png"/><Relationship Id="rId7" Type="http://schemas.openxmlformats.org/officeDocument/2006/relationships/image" Target="../media/image25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gif"/><Relationship Id="rId5" Type="http://schemas.openxmlformats.org/officeDocument/2006/relationships/image" Target="../media/image23.jpeg"/><Relationship Id="rId4" Type="http://schemas.microsoft.com/office/2007/relationships/hdphoto" Target="../media/hdphoto1.wdp"/><Relationship Id="rId9" Type="http://schemas.openxmlformats.org/officeDocument/2006/relationships/image" Target="../media/image2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13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PS DE CREACION PROPIA - EXCLUSIVOS\- Cumpleaños Colacho 2017\Imágenes\2zxDa-6PLDJ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20470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25045" y="2438399"/>
            <a:ext cx="3876695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800" dirty="0" smtClean="0">
                <a:ln>
                  <a:solidFill>
                    <a:srgbClr val="3366FF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¡Felicidades!</a:t>
            </a:r>
          </a:p>
          <a:p>
            <a:pPr algn="ctr">
              <a:lnSpc>
                <a:spcPts val="3000"/>
              </a:lnSpc>
            </a:pPr>
            <a:endParaRPr lang="es-ES" sz="3800" dirty="0" smtClean="0">
              <a:ln>
                <a:solidFill>
                  <a:srgbClr val="3366FF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  <a:p>
            <a:pPr algn="ctr">
              <a:lnSpc>
                <a:spcPts val="3000"/>
              </a:lnSpc>
            </a:pPr>
            <a:r>
              <a:rPr lang="es-ES" sz="3800" dirty="0" err="1" smtClean="0">
                <a:ln>
                  <a:solidFill>
                    <a:srgbClr val="3366FF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Colacho</a:t>
            </a:r>
            <a:endParaRPr lang="es-ES" sz="3800" dirty="0" smtClean="0">
              <a:ln>
                <a:solidFill>
                  <a:srgbClr val="3366FF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  <a:p>
            <a:pPr algn="ctr">
              <a:lnSpc>
                <a:spcPts val="3000"/>
              </a:lnSpc>
            </a:pPr>
            <a:endParaRPr lang="es-ES" sz="3800" dirty="0" smtClean="0">
              <a:ln>
                <a:solidFill>
                  <a:srgbClr val="3366FF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  <a:p>
            <a:pPr algn="ctr">
              <a:lnSpc>
                <a:spcPts val="3000"/>
              </a:lnSpc>
            </a:pPr>
            <a:r>
              <a:rPr lang="es-ES" sz="3800" dirty="0" smtClean="0">
                <a:ln>
                  <a:solidFill>
                    <a:srgbClr val="3366FF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2017</a:t>
            </a:r>
            <a:endParaRPr lang="es-ES" sz="3800" dirty="0">
              <a:ln>
                <a:solidFill>
                  <a:srgbClr val="3366FF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4" name="Picture 15" descr="D:\PPS DE CREACION PROPIA - EXCLUSIVOS\- Cumpleaños Colacho 2017\Imágenes\x1pxoywqu4sjf4noepafj8eqol7v69h0re31mbjwuizxnektswx9xdwzt8npacphyy74kssblhg2_brzyi9uuzlzfxztlnumpivxnu6jqlhgk23aoqx0q50kb_zdou5p5ehvudc9j799nwptno3f1q4f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475694" y="2641453"/>
            <a:ext cx="1290918" cy="35562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4189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7500">
        <p14:vortex dir="r"/>
        <p:sndAc>
          <p:stSnd loop="1">
            <p:snd r:embed="rId3" name="Yolanda del Rio, cancion para cumpleaños.wav"/>
          </p:stSnd>
        </p:sndAc>
      </p:transition>
    </mc:Choice>
    <mc:Fallback>
      <p:transition spd="slow" advClick="0" advTm="7500">
        <p:fade/>
        <p:sndAc>
          <p:stSnd loop="1">
            <p:snd r:embed="rId3" name="Yolanda del Rio, cancion para cumpleañ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Cumpleaños Colacho 2017\Imágenes\festa-per-nascita-nuovo-be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3" name="CuadroTexto 2"/>
          <p:cNvSpPr txBox="1"/>
          <p:nvPr/>
        </p:nvSpPr>
        <p:spPr>
          <a:xfrm>
            <a:off x="249549" y="804672"/>
            <a:ext cx="3435483" cy="380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 algún momento del día 25 de Diciembre del </a:t>
            </a:r>
          </a:p>
          <a:p>
            <a:pPr algn="ctr"/>
            <a:r>
              <a:rPr lang="es-ES" sz="4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año 1958 ocurrió algo muy especial.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9274629" y="261259"/>
            <a:ext cx="271054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Llegó al mundo un niño que dejará huella en cualquier persona con la que tenga contacto</a:t>
            </a:r>
            <a:endParaRPr lang="es-ES" sz="4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918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S DE CREACION PROPIA - EXCLUSIVOS\- Cumpleaños Colacho 2017\Imágenes\3 - 1FA6x-2N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699" y="0"/>
            <a:ext cx="12204700" cy="6870700"/>
          </a:xfrm>
          <a:prstGeom prst="rect">
            <a:avLst/>
          </a:prstGeom>
          <a:noFill/>
        </p:spPr>
      </p:pic>
      <p:sp>
        <p:nvSpPr>
          <p:cNvPr id="2" name="CuadroTexto 1"/>
          <p:cNvSpPr txBox="1"/>
          <p:nvPr/>
        </p:nvSpPr>
        <p:spPr>
          <a:xfrm rot="21395511">
            <a:off x="3557536" y="1330119"/>
            <a:ext cx="5613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Con espíritu de servicio</a:t>
            </a:r>
            <a:endParaRPr lang="es-ES" sz="5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 rot="21247690">
            <a:off x="4873727" y="2200739"/>
            <a:ext cx="26757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Emprendedor</a:t>
            </a:r>
            <a:endParaRPr lang="es-ES" sz="5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 rot="21180072">
            <a:off x="5480816" y="3531054"/>
            <a:ext cx="20201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Solidario</a:t>
            </a:r>
            <a:endParaRPr lang="es-ES" sz="5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28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PS DE CREACION PROPIA - EXCLUSIVOS\- Cumpleaños Colacho 2017\Imágenes\4 - 19BaT-1q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2" name="CuadroTexto 1"/>
          <p:cNvSpPr txBox="1"/>
          <p:nvPr/>
        </p:nvSpPr>
        <p:spPr>
          <a:xfrm>
            <a:off x="3167743" y="2122714"/>
            <a:ext cx="7200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ln>
                  <a:solidFill>
                    <a:srgbClr val="66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Con cualidades y virtudes especiales</a:t>
            </a:r>
            <a:endParaRPr lang="es-ES" sz="5400" b="1" dirty="0">
              <a:ln>
                <a:solidFill>
                  <a:srgbClr val="6633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3282044" y="3077165"/>
            <a:ext cx="64824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 smtClean="0">
                <a:ln>
                  <a:solidFill>
                    <a:srgbClr val="66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Un buen amigo en cualquier momento y situación</a:t>
            </a:r>
            <a:endParaRPr lang="es-ES" sz="5400" b="1" dirty="0">
              <a:ln>
                <a:solidFill>
                  <a:srgbClr val="6633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2053" name="Picture 5" descr="D:\Mis Imágenes\cumpleaños\felicidade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01935" y="616405"/>
            <a:ext cx="4457700" cy="15552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8085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14:shred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D:\PPS DE CREACION PROPIA - EXCLUSIVOS\- Cumpleaños Colacho 2017\Imágenes\71RfUweCFIL._SL1500_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27125" y="-17463"/>
            <a:ext cx="9936163" cy="6894513"/>
          </a:xfrm>
          <a:prstGeom prst="rect">
            <a:avLst/>
          </a:prstGeom>
          <a:noFill/>
        </p:spPr>
      </p:pic>
      <p:pic>
        <p:nvPicPr>
          <p:cNvPr id="3079" name="Picture 7" descr="D:\PPS DE CREACION PROPIA - EXCLUSIVOS\- Cumpleaños Colacho 2017\Imágenes\avatar_2_14240989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16479" y="631596"/>
            <a:ext cx="326920" cy="326920"/>
          </a:xfrm>
          <a:prstGeom prst="rect">
            <a:avLst/>
          </a:prstGeom>
          <a:noFill/>
        </p:spPr>
      </p:pic>
      <p:pic>
        <p:nvPicPr>
          <p:cNvPr id="3080" name="Picture 8" descr="D:\PPS DE CREACION PROPIA - EXCLUSIVOS\- Cumpleaños Colacho 2017\Imágenes\Colacho 20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95827" y="2139885"/>
            <a:ext cx="1241063" cy="1558715"/>
          </a:xfrm>
          <a:prstGeom prst="ellipse">
            <a:avLst/>
          </a:prstGeom>
          <a:noFill/>
        </p:spPr>
      </p:pic>
      <p:sp>
        <p:nvSpPr>
          <p:cNvPr id="12" name="CuadroTexto 1"/>
          <p:cNvSpPr txBox="1"/>
          <p:nvPr/>
        </p:nvSpPr>
        <p:spPr>
          <a:xfrm>
            <a:off x="2366129" y="1150070"/>
            <a:ext cx="7550871" cy="1031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Hoy 25 de Diciembre de 2017, 59 años después, podemos comprobar el resultado </a:t>
            </a:r>
            <a:endParaRPr lang="es-ES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535391" y="2439778"/>
            <a:ext cx="2791175" cy="1031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¡Gracias </a:t>
            </a:r>
            <a:r>
              <a:rPr lang="es-ES" sz="4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Colacho</a:t>
            </a:r>
            <a:r>
              <a:rPr lang="es-E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por ser así!</a:t>
            </a:r>
            <a:endParaRPr lang="es-ES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121756" y="2331639"/>
            <a:ext cx="2410377" cy="1031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¡No cambies nunca!</a:t>
            </a:r>
            <a:endParaRPr lang="es-ES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2000">
        <p15:prstTrans prst="curtains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PS DE CREACION PROPIA - EXCLUSIVOS\- Cumpleaños Colacho 2017\Imágenes\FONDO PARA CUMPLEAÑO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2" name="CuadroTexto 2"/>
          <p:cNvSpPr txBox="1"/>
          <p:nvPr/>
        </p:nvSpPr>
        <p:spPr>
          <a:xfrm>
            <a:off x="2092751" y="3544478"/>
            <a:ext cx="7946795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es-ES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Hoy es un día muy especial y desde la distancia, </a:t>
            </a:r>
          </a:p>
          <a:p>
            <a:pPr>
              <a:lnSpc>
                <a:spcPts val="4000"/>
              </a:lnSpc>
            </a:pPr>
            <a:r>
              <a:rPr lang="es-ES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quiero que recibas mis mejores deseos para </a:t>
            </a:r>
          </a:p>
          <a:p>
            <a:pPr>
              <a:lnSpc>
                <a:spcPts val="4000"/>
              </a:lnSpc>
            </a:pPr>
            <a:r>
              <a:rPr lang="es-ES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que tengas un hermoso día lleno de </a:t>
            </a:r>
          </a:p>
          <a:p>
            <a:pPr>
              <a:lnSpc>
                <a:spcPts val="4000"/>
              </a:lnSpc>
            </a:pPr>
            <a:r>
              <a:rPr lang="es-ES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   salud, alegrías y sorpresas que </a:t>
            </a:r>
          </a:p>
          <a:p>
            <a:pPr>
              <a:lnSpc>
                <a:spcPts val="4000"/>
              </a:lnSpc>
            </a:pPr>
            <a:r>
              <a:rPr lang="es-ES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             tu te mereces</a:t>
            </a:r>
            <a:endParaRPr lang="es-ES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4100" name="Picture 4" descr="D:\PPS DE CREACION PROPIA - EXCLUSIVOS\- Cumpleaños Colacho 2017\Imágenes\felizcumplecolorines2gm7gif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273" y="230793"/>
            <a:ext cx="5872898" cy="302145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1000">
        <p14:prism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PPS DE CREACION PROPIA - EXCLUSIVOS\- Cumpleaños Colacho 2017\Imágenes\1O3g7-128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2" name="CuadroTexto 1"/>
          <p:cNvSpPr txBox="1"/>
          <p:nvPr/>
        </p:nvSpPr>
        <p:spPr>
          <a:xfrm>
            <a:off x="228600" y="346904"/>
            <a:ext cx="4163786" cy="2200602"/>
          </a:xfrm>
          <a:prstGeom prst="rect">
            <a:avLst/>
          </a:prstGeom>
          <a:solidFill>
            <a:srgbClr val="A0968C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 w="3175">
                  <a:solidFill>
                    <a:srgbClr val="3A1D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Eres ese amigo que siempre nos da ánimos y compañía, incluso desde la distancia</a:t>
            </a:r>
            <a:endParaRPr lang="es-ES" sz="4800" b="1" dirty="0">
              <a:ln w="3175">
                <a:solidFill>
                  <a:srgbClr val="3A1D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 rot="241129">
            <a:off x="4783639" y="3409443"/>
            <a:ext cx="6332229" cy="1166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600" b="1" dirty="0" smtClean="0">
                <a:ln>
                  <a:solidFill>
                    <a:srgbClr val="3A1D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Gracias por ser esa mano amiga que siempre está, cuando se te necesita.</a:t>
            </a:r>
            <a:endParaRPr lang="es-ES" sz="4600" b="1" dirty="0">
              <a:ln>
                <a:solidFill>
                  <a:srgbClr val="3A1D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54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:checker/>
      </p:transition>
    </mc:Choice>
    <mc:Fallback xmlns="">
      <p:transition spd="slow" advTm="1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PS DE CREACION PROPIA - EXCLUSIVOS\- Cumpleaños Colacho 2017\Imágenes\TravelMen-13614944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0"/>
            <a:ext cx="12155487" cy="6858000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 rot="178199">
            <a:off x="5608104" y="1853485"/>
            <a:ext cx="490999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4400" b="1" i="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Puede que cumplir años ya no te emocione demasiado.</a:t>
            </a:r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400" b="1" i="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Han sido tantos los que has cumplido</a:t>
            </a:r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400" b="1" i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</a:t>
            </a:r>
            <a:r>
              <a:rPr lang="es-ES" sz="4400" b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quizás</a:t>
            </a:r>
            <a:r>
              <a:rPr lang="es-ES" sz="4400" b="1" i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400" b="1" i="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ya te empiecen a pesar.</a:t>
            </a:r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endParaRPr lang="es-ES" sz="4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7173" name="Picture 5" descr="D:\Mis Imágenes\cumpleaños\felicitacion10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8342" y="3363685"/>
            <a:ext cx="3105588" cy="32348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70840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PPS DE CREACION PROPIA - EXCLUSIVOS\- Cumpleaños Colacho 2017\Imágenes\cumpleaños (Small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90057" y="2060806"/>
            <a:ext cx="7805058" cy="2735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5400" b="1" dirty="0" smtClean="0">
                <a:ln>
                  <a:solidFill>
                    <a:srgbClr val="CC33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Sin embargo, no debes olvidar algo, que todos los que te queremos y apreciamos nos alegramos de que sigas cumpliéndolos y que sigas haciéndolo durante muchos años mas</a:t>
            </a:r>
            <a:endParaRPr lang="es-ES" sz="5400" dirty="0">
              <a:ln>
                <a:solidFill>
                  <a:srgbClr val="CC33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2000">
        <p14:switch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7" name="Picture 11" descr="D:\PPS DE CREACION PROPIA - EXCLUSIVOS\- Cumpleaños Colacho 2017\Imágenes\YourSpecialDay-12710363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-6350"/>
            <a:ext cx="12179300" cy="6870700"/>
          </a:xfrm>
          <a:prstGeom prst="rect">
            <a:avLst/>
          </a:prstGeom>
          <a:noFill/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4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739242"/>
            <a:ext cx="3722913" cy="2922815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881743" y="4612822"/>
            <a:ext cx="2355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err="1" smtClean="0">
                <a:ln>
                  <a:solidFill>
                    <a:srgbClr val="6F3F17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Snap ITC" pitchFamily="82" charset="0"/>
              </a:rPr>
              <a:t>Colacho</a:t>
            </a:r>
            <a:endParaRPr lang="es-ES" sz="3200" dirty="0">
              <a:ln>
                <a:solidFill>
                  <a:srgbClr val="6F3F17"/>
                </a:solidFill>
              </a:ln>
              <a:blipFill>
                <a:blip r:embed="rId5"/>
                <a:stretch>
                  <a:fillRect/>
                </a:stretch>
              </a:blipFill>
              <a:latin typeface="Snap ITC" pitchFamily="82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4310742" y="2600568"/>
            <a:ext cx="4027715" cy="1656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b="1" dirty="0" err="1" smtClean="0">
                <a:ln>
                  <a:solidFill>
                    <a:srgbClr val="BC2D00"/>
                  </a:solidFill>
                </a:ln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Colacho</a:t>
            </a:r>
            <a:r>
              <a:rPr lang="es-ES" sz="4000" b="1" dirty="0" smtClean="0">
                <a:ln>
                  <a:solidFill>
                    <a:srgbClr val="BC2D00"/>
                  </a:solidFill>
                </a:ln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coge fuerzas, pide un deseo, sopla las velas y que tus sueños se cumplan</a:t>
            </a:r>
            <a:endParaRPr lang="es-ES" sz="4000" b="1" dirty="0">
              <a:ln>
                <a:solidFill>
                  <a:srgbClr val="BC2D00"/>
                </a:solidFill>
              </a:ln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grpSp>
        <p:nvGrpSpPr>
          <p:cNvPr id="20" name="19 Grupo"/>
          <p:cNvGrpSpPr/>
          <p:nvPr/>
        </p:nvGrpSpPr>
        <p:grpSpPr>
          <a:xfrm>
            <a:off x="1314676" y="4150658"/>
            <a:ext cx="923519" cy="553998"/>
            <a:chOff x="1314676" y="4150658"/>
            <a:chExt cx="923519" cy="553998"/>
          </a:xfrm>
        </p:grpSpPr>
        <p:grpSp>
          <p:nvGrpSpPr>
            <p:cNvPr id="19" name="18 Grupo"/>
            <p:cNvGrpSpPr/>
            <p:nvPr/>
          </p:nvGrpSpPr>
          <p:grpSpPr>
            <a:xfrm>
              <a:off x="1314676" y="4150659"/>
              <a:ext cx="893776" cy="501638"/>
              <a:chOff x="1233034" y="3905730"/>
              <a:chExt cx="893776" cy="501638"/>
            </a:xfrm>
          </p:grpSpPr>
          <p:pic>
            <p:nvPicPr>
              <p:cNvPr id="9229" name="Picture 13" descr="D:\Mis Imágenes\abecedarios\numero-5-tarta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233034" y="3905730"/>
                <a:ext cx="549275" cy="500035"/>
              </a:xfrm>
              <a:prstGeom prst="rect">
                <a:avLst/>
              </a:prstGeom>
              <a:noFill/>
            </p:spPr>
          </p:pic>
          <p:pic>
            <p:nvPicPr>
              <p:cNvPr id="9230" name="Picture 14" descr="D:\Mis Imágenes\abecedarios\numero-9-tarta.gif"/>
              <p:cNvPicPr>
                <a:picLocks noChangeAspect="1" noChangeArrowheads="1" noCrop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577535" y="3907333"/>
                <a:ext cx="549275" cy="500035"/>
              </a:xfrm>
              <a:prstGeom prst="rect">
                <a:avLst/>
              </a:prstGeom>
              <a:noFill/>
            </p:spPr>
          </p:pic>
        </p:grpSp>
        <p:sp>
          <p:nvSpPr>
            <p:cNvPr id="12" name="11 CuadroTexto"/>
            <p:cNvSpPr txBox="1"/>
            <p:nvPr/>
          </p:nvSpPr>
          <p:spPr>
            <a:xfrm>
              <a:off x="1364238" y="4150658"/>
              <a:ext cx="873957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3000" dirty="0" smtClean="0">
                  <a:ln>
                    <a:solidFill>
                      <a:srgbClr val="6F3F17"/>
                    </a:solidFill>
                  </a:ln>
                  <a:blipFill>
                    <a:blip r:embed="rId5"/>
                    <a:stretch>
                      <a:fillRect/>
                    </a:stretch>
                  </a:blipFill>
                  <a:latin typeface="Snap ITC" pitchFamily="82" charset="0"/>
                </a:rPr>
                <a:t>59</a:t>
              </a:r>
              <a:endParaRPr lang="es-ES" sz="3000" dirty="0">
                <a:ln>
                  <a:solidFill>
                    <a:srgbClr val="6F3F17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Snap ITC" pitchFamily="82" charset="0"/>
              </a:endParaRPr>
            </a:p>
          </p:txBody>
        </p:sp>
      </p:grpSp>
      <p:pic>
        <p:nvPicPr>
          <p:cNvPr id="9231" name="Picture 15" descr="D:\PPS DE CREACION PROPIA - EXCLUSIVOS\- Cumpleaños Colacho 2017\Imágenes\x1pxoywqu4sjf4noepafj8eqol7v69h0re31mbjwuizxnektswx9xdwzt8npacphyy74kssblhg2_brzyi9uuzlzfxztlnumpivxnu6jqlhgk23aoqx0q50kb_zdou5p5ehvudc9j799nwptno3f1q4fw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967655" y="2481943"/>
            <a:ext cx="1286942" cy="3545267"/>
          </a:xfrm>
          <a:prstGeom prst="rect">
            <a:avLst/>
          </a:prstGeom>
          <a:noFill/>
        </p:spPr>
      </p:pic>
      <p:pic>
        <p:nvPicPr>
          <p:cNvPr id="9232" name="Picture 16" descr="D:\PPS DE CREACION PROPIA - EXCLUSIVOS\- Cumpleaños Colacho 2017\Imágenes\MUCHAS_FELICIDADES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66776" y="0"/>
            <a:ext cx="3434975" cy="257623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PPS DE CREACION PROPIA - EXCLUSIVOS\- Cumpleaños Colacho 2017\Imágenes\VintageFrame-13499656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15813" cy="6881813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592196" y="2841491"/>
            <a:ext cx="2549096" cy="582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000" b="1" dirty="0" smtClean="0">
                <a:ln>
                  <a:solidFill>
                    <a:srgbClr val="3A1D00"/>
                  </a:solidFill>
                </a:ln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Diciembre 2017</a:t>
            </a:r>
            <a:endParaRPr lang="es-ES" sz="4000" b="1" dirty="0">
              <a:ln>
                <a:solidFill>
                  <a:srgbClr val="3A1D00"/>
                </a:solidFill>
              </a:ln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511514" y="3460056"/>
            <a:ext cx="5281172" cy="990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000" b="1" dirty="0" smtClean="0">
                <a:ln>
                  <a:solidFill>
                    <a:srgbClr val="3A1D00"/>
                  </a:solidFill>
                </a:ln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Música: Feliz, Feliz cumpleaños</a:t>
            </a:r>
          </a:p>
          <a:p>
            <a:pPr>
              <a:lnSpc>
                <a:spcPts val="3500"/>
              </a:lnSpc>
            </a:pPr>
            <a:r>
              <a:rPr lang="es-ES" sz="4000" b="1" dirty="0" smtClean="0">
                <a:ln>
                  <a:solidFill>
                    <a:srgbClr val="3A1D00"/>
                  </a:solidFill>
                </a:ln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    Yolanda del Río</a:t>
            </a:r>
            <a:endParaRPr lang="es-ES" sz="4000" b="1" dirty="0">
              <a:ln>
                <a:solidFill>
                  <a:srgbClr val="3A1D00"/>
                </a:solidFill>
              </a:ln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10864992" y="4963886"/>
            <a:ext cx="1080120" cy="1571689"/>
            <a:chOff x="10143620" y="4854739"/>
            <a:chExt cx="1295707" cy="1843689"/>
          </a:xfrm>
        </p:grpSpPr>
        <p:pic>
          <p:nvPicPr>
            <p:cNvPr id="9" name="8 Image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43621" y="4854739"/>
              <a:ext cx="1091049" cy="1307940"/>
            </a:xfrm>
            <a:prstGeom prst="rect">
              <a:avLst/>
            </a:prstGeom>
          </p:spPr>
        </p:pic>
        <p:sp>
          <p:nvSpPr>
            <p:cNvPr id="10" name="CuadroTexto 5"/>
            <p:cNvSpPr txBox="1"/>
            <p:nvPr/>
          </p:nvSpPr>
          <p:spPr>
            <a:xfrm>
              <a:off x="10143620" y="6162681"/>
              <a:ext cx="1295707" cy="5357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700" b="1" dirty="0" smtClean="0">
                  <a:ln>
                    <a:solidFill>
                      <a:srgbClr val="6F3F17"/>
                    </a:solidFill>
                  </a:ln>
                  <a:blipFill>
                    <a:blip r:embed="rId4"/>
                    <a:stretch>
                      <a:fillRect/>
                    </a:stretch>
                  </a:blipFill>
                  <a:latin typeface="Vivaldi" panose="03020602050506090804" pitchFamily="66" charset="0"/>
                </a:rPr>
                <a:t>Margarita</a:t>
              </a:r>
              <a:endParaRPr lang="es-ES" sz="1700" b="1" dirty="0">
                <a:ln>
                  <a:solidFill>
                    <a:srgbClr val="6F3F17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anose="03020602050506090804" pitchFamily="66" charset="0"/>
              </a:endParaRPr>
            </a:p>
          </p:txBody>
        </p:sp>
      </p:grpSp>
      <p:pic>
        <p:nvPicPr>
          <p:cNvPr id="10245" name="Picture 5" descr="D:\Mis Imágenes\cumpleaños\pallonc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65783">
            <a:off x="6662057" y="211500"/>
            <a:ext cx="3166836" cy="407747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9000">
        <p:blinds dir="vert"/>
      </p:transition>
    </mc:Choice>
    <mc:Fallback xmlns="">
      <p:transition spd="slow" advClick="0" advTm="9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64979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253</Words>
  <Application>Microsoft Office PowerPoint</Application>
  <PresentationFormat>Panorámica</PresentationFormat>
  <Paragraphs>36</Paragraphs>
  <Slides>12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12</vt:i4>
      </vt:variant>
    </vt:vector>
  </HeadingPairs>
  <TitlesOfParts>
    <vt:vector size="22" baseType="lpstr">
      <vt:lpstr>Arial</vt:lpstr>
      <vt:lpstr>Calibri</vt:lpstr>
      <vt:lpstr>Calibri Light</vt:lpstr>
      <vt:lpstr>French Script MT</vt:lpstr>
      <vt:lpstr>Kristen ITC</vt:lpstr>
      <vt:lpstr>Snap ITC</vt:lpstr>
      <vt:lpstr>Vivaldi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 Moreno Barbero</dc:creator>
  <cp:lastModifiedBy>Margarita Moreno Barbero</cp:lastModifiedBy>
  <cp:revision>63</cp:revision>
  <dcterms:created xsi:type="dcterms:W3CDTF">2017-12-18T14:42:03Z</dcterms:created>
  <dcterms:modified xsi:type="dcterms:W3CDTF">2017-12-25T09:48:27Z</dcterms:modified>
</cp:coreProperties>
</file>