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5" r:id="rId13"/>
    <p:sldId id="268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UMfLXNA0L88yfhrO1eoNQ==" hashData="rQwoBD7rVRezhtTLKF6p/54CY/JqCINN+KyYixmAVvoQX0gcXrpdRS1II/urt41nAktEjRU3VKearveXvkxix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FFCC"/>
    <a:srgbClr val="FFFF99"/>
    <a:srgbClr val="E6CDB8"/>
    <a:srgbClr val="663300"/>
    <a:srgbClr val="F9D777"/>
    <a:srgbClr val="FFCC66"/>
    <a:srgbClr val="B45A00"/>
    <a:srgbClr val="CC66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90" y="11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17AC-B4B2-4FE1-A7A9-97D26A86C288}" type="datetimeFigureOut">
              <a:rPr lang="es-ES" smtClean="0"/>
              <a:t>11/01/2018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C98D3-0274-4E5D-B676-B9878DB42BD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46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5AB17AC-B4B2-4FE1-A7A9-97D26A86C288}" type="datetimeFigureOut">
              <a:rPr lang="es-ES" smtClean="0"/>
              <a:pPr/>
              <a:t>11/01/2018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10C98D3-0274-4E5D-B676-B9878DB42BD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6543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D:\PPS DE CREACION PROPIA - EXCLUSIVOS\- Cumpleaños Ayoze 2018\Imágenes\2zxDa-6ZwwL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1275606"/>
            <a:ext cx="3384376" cy="240065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3600" b="1" i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Cumpleaños </a:t>
            </a:r>
            <a:r>
              <a:rPr lang="es-ES" sz="3600" b="1" i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Ayoze</a:t>
            </a:r>
            <a:endParaRPr lang="es-ES" sz="3600" b="1" i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>
              <a:lnSpc>
                <a:spcPts val="6000"/>
              </a:lnSpc>
            </a:pPr>
            <a:r>
              <a:rPr lang="es-ES" sz="3600" b="1" i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2018</a:t>
            </a:r>
            <a:endParaRPr lang="es-ES" sz="3600" b="1" i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795">
        <p14:vortex dir="r"/>
        <p:sndAc>
          <p:stSnd loop="1">
            <p:snd r:embed="rId2" name="Happy Birthay salsa y for he sonora palcios y andre rieu.wav"/>
          </p:stSnd>
        </p:sndAc>
      </p:transition>
    </mc:Choice>
    <mc:Fallback xmlns="">
      <p:transition spd="slow" advClick="0" advTm="7795">
        <p:fade/>
        <p:sndAc>
          <p:stSnd loop="1">
            <p:snd r:embed="rId5" name="Happy Birthay salsa y for he sonora palcios y andre 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Cumpleaños Ayoze 2018\Imágenes\cabecera_noticia_felicitacion_cumpleañ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1779662"/>
            <a:ext cx="437812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¡¡Hoy es tu cumpleaños </a:t>
            </a:r>
            <a:r>
              <a:rPr lang="es-ES" sz="2400" b="1" dirty="0" err="1" smtClean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Ayoze</a:t>
            </a:r>
            <a:r>
              <a:rPr lang="es-ES" sz="2400" b="1" dirty="0" smtClean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!!</a:t>
            </a:r>
            <a:endParaRPr lang="es-ES" sz="2400" b="1" dirty="0">
              <a:ln>
                <a:solidFill>
                  <a:srgbClr val="8241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55776" y="2931790"/>
            <a:ext cx="359104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 se me olvidó</a:t>
            </a:r>
          </a:p>
          <a:p>
            <a:pPr algn="ctr"/>
            <a:r>
              <a:rPr lang="es-ES" sz="2400" b="1" dirty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</a:t>
            </a:r>
            <a:r>
              <a:rPr lang="es-ES" sz="2400" b="1" dirty="0" smtClean="0">
                <a:ln>
                  <a:solidFill>
                    <a:srgbClr val="8241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quí estoy para desearte </a:t>
            </a:r>
            <a:endParaRPr lang="es-ES" sz="2400" b="1" dirty="0">
              <a:ln>
                <a:solidFill>
                  <a:srgbClr val="8241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3" name="Picture 5" descr="D:\PPS DE CREACION PROPIA - EXCLUSIVOS\- Cumpleaños Ayoze 2018\Imágenes\59do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2444857"/>
            <a:ext cx="2592288" cy="255660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113">
        <p15:prstTrans prst="drape"/>
      </p:transition>
    </mc:Choice>
    <mc:Fallback xmlns="">
      <p:transition spd="slow" advClick="0" advTm="101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PS DE CREACION PROPIA - EXCLUSIVOS\- Cumpleaños Ayoze 2018\Imágenes\happy-birthday-1275340_960_720 co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2283718"/>
            <a:ext cx="4320480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3366"/>
                  </a:solidFill>
                </a:ln>
                <a:solidFill>
                  <a:srgbClr val="33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que es el día de tu cumpleaños, quiero </a:t>
            </a:r>
            <a:r>
              <a:rPr lang="es-ES" sz="2400" b="1" dirty="0" smtClean="0">
                <a:ln>
                  <a:solidFill>
                    <a:srgbClr val="003366"/>
                  </a:solidFill>
                </a:ln>
                <a:solidFill>
                  <a:srgbClr val="33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enviarte </a:t>
            </a:r>
            <a:r>
              <a:rPr lang="es-ES" sz="2400" b="1" dirty="0" smtClean="0">
                <a:ln>
                  <a:solidFill>
                    <a:srgbClr val="003366"/>
                  </a:solidFill>
                </a:ln>
                <a:solidFill>
                  <a:srgbClr val="33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003366"/>
                  </a:solidFill>
                </a:ln>
                <a:solidFill>
                  <a:srgbClr val="33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mis mejores energías y deseos para que todos tus sueños se hagan realidad.</a:t>
            </a:r>
            <a:endParaRPr lang="es-ES" sz="2400" b="1" dirty="0">
              <a:ln>
                <a:solidFill>
                  <a:srgbClr val="003366"/>
                </a:solidFill>
              </a:ln>
              <a:solidFill>
                <a:srgbClr val="33CC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7" name="Picture 9" descr="D:\Mis Imágenes\cumpleaños\sparklegreen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139952" y="555526"/>
            <a:ext cx="4320481" cy="18203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000">
        <p15:prstTrans prst="wind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D:\PPS DE CREACION PROPIA - EXCLUSIVOS\- Cumpleaños Ayoze 2018\Imágenes\4 - c3d2d8c0fed40de99ba30ebb9f7865c7+globos de co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-12700"/>
            <a:ext cx="9204326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1995686"/>
            <a:ext cx="4752528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Aprovecha este día para pensar en los sueños que deseas para tu vida y planifica lo que harás para </a:t>
            </a:r>
          </a:p>
          <a:p>
            <a:pPr algn="ctr"/>
            <a:r>
              <a:rPr lang="es-ES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conseguirlos.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:blinds dir="vert"/>
      </p:transition>
    </mc:Choice>
    <mc:Fallback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PS DE CREACION PROPIA - EXCLUSIVOS\- Cumpleaños Ayoze 2018\Imágenes\Compleanno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2859782"/>
            <a:ext cx="621516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A60656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Piensa en la experiencia que ganas cada año</a:t>
            </a:r>
          </a:p>
          <a:p>
            <a:pPr algn="ctr"/>
            <a:endParaRPr lang="es-ES" sz="2400" b="1" dirty="0">
              <a:ln>
                <a:solidFill>
                  <a:srgbClr val="A60656"/>
                </a:solidFill>
              </a:ln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91680" y="1635646"/>
            <a:ext cx="5544616" cy="12003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A60656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Un año mas se queda atrás y uno nuevo llega  para llenarlo de sonrisas, abrazos y momentos especiales.</a:t>
            </a:r>
            <a:endParaRPr lang="es-ES" sz="2400" b="1" dirty="0">
              <a:ln>
                <a:solidFill>
                  <a:srgbClr val="A60656"/>
                </a:solidFill>
              </a:ln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2" descr="D:\PPS DE CREACION PROPIA - EXCLUSIVOS\- Cumpleaños Ayoze 2018\Imágenes\C6928oNWoAAoXiv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310204"/>
            <a:ext cx="3707904" cy="18332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14000">
        <p14:honeycomb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Cumpleaños Ayoze 2018\Imágenes\Happy-Birthday-HD-Greeting-cards-design-wallpapers-quotes-for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2715766"/>
            <a:ext cx="4248472" cy="19389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deseo mucha felicidad, </a:t>
            </a:r>
          </a:p>
          <a:p>
            <a:pPr algn="ctr"/>
            <a:r>
              <a:rPr lang="es-ES" sz="24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tus sueños se hagan realidad </a:t>
            </a:r>
          </a:p>
          <a:p>
            <a:pPr algn="ctr"/>
            <a:r>
              <a:rPr lang="es-ES" sz="2400" b="1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4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que el amor siempre esté presente en tu corazón.</a:t>
            </a:r>
            <a:endParaRPr lang="es-ES" sz="2400" b="1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1402">
        <p15:prstTrans prst="pageCurlDouble"/>
      </p:transition>
    </mc:Choice>
    <mc:Fallback xmlns="">
      <p:transition spd="slow" advClick="0" advTm="114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D:\PPS DE CREACION PROPIA - EXCLUSIVOS\- Cumpleaños Ayoze 2018\Imágenes\7 - 373812_free-download-happy-birthday-hd-wallpapers_2560x1600_h+fuegos artifici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2355726"/>
            <a:ext cx="2952328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Harrington" pitchFamily="82" charset="0"/>
              </a:rPr>
              <a:t>Goza de cada instante de este nuevo año que hoy comienza</a:t>
            </a:r>
            <a:endParaRPr lang="es-ES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9153">
        <p:checker/>
      </p:transition>
    </mc:Choice>
    <mc:Fallback xmlns="">
      <p:transition spd="slow" advClick="0" advTm="9153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PPS DE CREACION PROPIA - EXCLUSIVOS\- Cumpleaños Ayoze 2018\Imágenes\maxresdefault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56700" cy="515461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9502"/>
            <a:ext cx="5184576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AA2D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es un día para sumar vivencias, recuerdos y experiencias.</a:t>
            </a:r>
            <a:endParaRPr lang="es-ES" sz="2400" b="1" dirty="0">
              <a:ln>
                <a:solidFill>
                  <a:srgbClr val="FFAA2D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851">
        <p14:shred/>
      </p:transition>
    </mc:Choice>
    <mc:Fallback xmlns="">
      <p:transition spd="slow" advClick="0" advTm="8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0" y="0"/>
            <a:ext cx="9082102" cy="4083918"/>
            <a:chOff x="0" y="0"/>
            <a:chExt cx="9082102" cy="4083918"/>
          </a:xfrm>
        </p:grpSpPr>
        <p:grpSp>
          <p:nvGrpSpPr>
            <p:cNvPr id="8" name="7 Grupo"/>
            <p:cNvGrpSpPr/>
            <p:nvPr/>
          </p:nvGrpSpPr>
          <p:grpSpPr>
            <a:xfrm>
              <a:off x="2051720" y="0"/>
              <a:ext cx="5328592" cy="3291830"/>
              <a:chOff x="2051720" y="0"/>
              <a:chExt cx="4175149" cy="1358900"/>
            </a:xfrm>
          </p:grpSpPr>
          <p:pic>
            <p:nvPicPr>
              <p:cNvPr id="6147" name="Picture 3" descr="D:\Mis Imágenes\cumpleaños\c061d0a6a74e.gif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051720" y="0"/>
                <a:ext cx="1366837" cy="1358900"/>
              </a:xfrm>
              <a:prstGeom prst="rect">
                <a:avLst/>
              </a:prstGeom>
              <a:noFill/>
            </p:spPr>
          </p:pic>
          <p:pic>
            <p:nvPicPr>
              <p:cNvPr id="6148" name="Picture 4" descr="D:\Mis Imágenes\cumpleaños\c061d0a6a74e.gif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491880" y="0"/>
                <a:ext cx="1366837" cy="1358900"/>
              </a:xfrm>
              <a:prstGeom prst="rect">
                <a:avLst/>
              </a:prstGeom>
              <a:noFill/>
            </p:spPr>
          </p:pic>
          <p:pic>
            <p:nvPicPr>
              <p:cNvPr id="6149" name="Picture 5" descr="D:\Mis Imágenes\cumpleaños\c061d0a6a74e.gif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860032" y="0"/>
                <a:ext cx="1366837" cy="1358900"/>
              </a:xfrm>
              <a:prstGeom prst="rect">
                <a:avLst/>
              </a:prstGeom>
              <a:noFill/>
            </p:spPr>
          </p:pic>
        </p:grpSp>
        <p:pic>
          <p:nvPicPr>
            <p:cNvPr id="6150" name="Picture 6" descr="D:\Mis Imágenes\cumpleaños\c061d0a6a74e.gif"/>
            <p:cNvPicPr>
              <a:picLocks noChangeAspect="1" noChangeArrowheads="1" noCrop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1979712" cy="4083918"/>
            </a:xfrm>
            <a:prstGeom prst="rect">
              <a:avLst/>
            </a:prstGeom>
            <a:noFill/>
          </p:spPr>
        </p:pic>
        <p:pic>
          <p:nvPicPr>
            <p:cNvPr id="6151" name="Picture 7" descr="D:\Mis Imágenes\cumpleaños\c061d0a6a74e.gif"/>
            <p:cNvPicPr>
              <a:picLocks noChangeAspect="1" noChangeArrowheads="1" noCrop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380313" y="0"/>
              <a:ext cx="1701789" cy="4083918"/>
            </a:xfrm>
            <a:prstGeom prst="rect">
              <a:avLst/>
            </a:prstGeom>
            <a:noFill/>
          </p:spPr>
        </p:pic>
      </p:grpSp>
      <p:pic>
        <p:nvPicPr>
          <p:cNvPr id="6145" name="Picture 1" descr="D:\PPS DE CREACION PROPIA - EXCLUSIVOS\- Cumpleaños Ayoze 2018\Imágenes\krystal2003felizcumpleadj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267494"/>
            <a:ext cx="543931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un día especial que será inolvidable</a:t>
            </a:r>
          </a:p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Así que ….</a:t>
            </a:r>
          </a:p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¡Disfrútalo!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9281">
        <p14:flip dir="r"/>
      </p:transition>
    </mc:Choice>
    <mc:Fallback xmlns="">
      <p:transition spd="slow" advClick="0" advTm="92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D:\PPS DE CREACION PROPIA - EXCLUSIVOS\- Cumpleaños Ayoze 2018\Imágenes\maxresdefault (1)+4c99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95736" y="987574"/>
            <a:ext cx="4320480" cy="12003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Sopla las velas, yo también soplaré desde la distancia y  pide un deseo 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860032" y="3651870"/>
            <a:ext cx="1656183" cy="504056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es-ES" sz="4000" dirty="0" err="1" smtClean="0">
                <a:ln>
                  <a:solidFill>
                    <a:srgbClr val="663300"/>
                  </a:solidFill>
                </a:ln>
                <a:solidFill>
                  <a:srgbClr val="E6CDB8"/>
                </a:solidFill>
                <a:latin typeface="Algerian" pitchFamily="82" charset="0"/>
              </a:rPr>
              <a:t>Ayoze</a:t>
            </a:r>
            <a:endParaRPr lang="es-ES" sz="4000" dirty="0">
              <a:ln>
                <a:solidFill>
                  <a:srgbClr val="663300"/>
                </a:solidFill>
              </a:ln>
              <a:solidFill>
                <a:srgbClr val="E6CDB8"/>
              </a:solidFill>
              <a:latin typeface="Algerian" pitchFamily="82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5292080" y="2859782"/>
            <a:ext cx="864096" cy="720080"/>
            <a:chOff x="5292080" y="2499742"/>
            <a:chExt cx="769615" cy="409575"/>
          </a:xfrm>
        </p:grpSpPr>
        <p:pic>
          <p:nvPicPr>
            <p:cNvPr id="4103" name="Picture 7" descr="D:\Mis Imágenes\abecedarios\numero--cero73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652120" y="2499742"/>
              <a:ext cx="409575" cy="409575"/>
            </a:xfrm>
            <a:prstGeom prst="rect">
              <a:avLst/>
            </a:prstGeom>
            <a:noFill/>
          </p:spPr>
        </p:pic>
        <p:pic>
          <p:nvPicPr>
            <p:cNvPr id="4104" name="Picture 8" descr="D:\Mis Imágenes\abecedarios\numero-3-tarta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92080" y="2499742"/>
              <a:ext cx="409575" cy="409575"/>
            </a:xfrm>
            <a:prstGeom prst="rect">
              <a:avLst/>
            </a:prstGeom>
            <a:noFill/>
          </p:spPr>
        </p:pic>
      </p:grpSp>
      <p:pic>
        <p:nvPicPr>
          <p:cNvPr id="4105" name="Picture 9" descr="D:\PPS DE CREACION PROPIA - EXCLUSIVOS\- Cumpleaños Ayoze 2018\Imágenes\2nt8ns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563638"/>
            <a:ext cx="2314271" cy="20882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0105">
        <p15:prstTrans prst="curtains"/>
      </p:transition>
    </mc:Choice>
    <mc:Fallback xmlns="">
      <p:transition spd="slow" advClick="0" advTm="10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PPS DE CREACION PROPIA - EXCLUSIVOS\- Cumpleaños Ayoze 2018\Imágenes\19f3fddc5235d847b64cb76cacc86c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5400"/>
            <a:ext cx="9156700" cy="51943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1707654"/>
            <a:ext cx="1420582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2018</a:t>
            </a:r>
            <a:endParaRPr lang="es-ES" sz="20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2555045"/>
            <a:ext cx="2762295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0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Happy</a:t>
            </a: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Birthay</a:t>
            </a:r>
            <a:endParaRPr lang="es-ES" sz="2000" b="1" dirty="0" smtClean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Sonora Palacios y</a:t>
            </a:r>
          </a:p>
          <a:p>
            <a:pPr algn="ctr"/>
            <a:r>
              <a:rPr lang="es-ES" sz="20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Andre</a:t>
            </a: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dirty="0" err="1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Rieu</a:t>
            </a:r>
            <a:endParaRPr lang="es-ES" sz="20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3" name="Picture 3" descr="D:\Mis Imágenes\cumpleaños\7ecb0028f953f2c1182d9012e50aa06f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2700337" cy="2513013"/>
          </a:xfrm>
          <a:prstGeom prst="rect">
            <a:avLst/>
          </a:prstGeom>
          <a:noFill/>
        </p:spPr>
      </p:pic>
      <p:grpSp>
        <p:nvGrpSpPr>
          <p:cNvPr id="7" name="13 Grupo"/>
          <p:cNvGrpSpPr>
            <a:grpSpLocks/>
          </p:cNvGrpSpPr>
          <p:nvPr/>
        </p:nvGrpSpPr>
        <p:grpSpPr bwMode="auto">
          <a:xfrm flipH="1">
            <a:off x="7380311" y="3291829"/>
            <a:ext cx="1294257" cy="1449453"/>
            <a:chOff x="2169554" y="3823990"/>
            <a:chExt cx="1753122" cy="1670608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68514" y="3823990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15 Rectángulo"/>
            <p:cNvSpPr>
              <a:spLocks noChangeArrowheads="1"/>
            </p:cNvSpPr>
            <p:nvPr/>
          </p:nvSpPr>
          <p:spPr bwMode="auto">
            <a:xfrm>
              <a:off x="2169554" y="5068914"/>
              <a:ext cx="1558047" cy="425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2000">
        <p14:prism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3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600">
        <p:fade thruBlk="1"/>
      </p:transition>
    </mc:Choice>
    <mc:Fallback xmlns="">
      <p:transition spd="slow" advClick="0" advTm="46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209</Words>
  <Application>Microsoft Office PowerPoint</Application>
  <PresentationFormat>Presentación en pantalla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Algerian</vt:lpstr>
      <vt:lpstr>Arial</vt:lpstr>
      <vt:lpstr>Harrington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 Moreno Barbero</cp:lastModifiedBy>
  <cp:revision>73</cp:revision>
  <dcterms:created xsi:type="dcterms:W3CDTF">2018-01-10T16:23:14Z</dcterms:created>
  <dcterms:modified xsi:type="dcterms:W3CDTF">2018-01-11T16:08:37Z</dcterms:modified>
</cp:coreProperties>
</file>