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9" r:id="rId3"/>
    <p:sldId id="264" r:id="rId4"/>
    <p:sldId id="258" r:id="rId5"/>
    <p:sldId id="280" r:id="rId6"/>
    <p:sldId id="286" r:id="rId7"/>
    <p:sldId id="261" r:id="rId8"/>
    <p:sldId id="262" r:id="rId9"/>
    <p:sldId id="288" r:id="rId10"/>
    <p:sldId id="285" r:id="rId11"/>
    <p:sldId id="277" r:id="rId12"/>
    <p:sldId id="282" r:id="rId13"/>
    <p:sldId id="290" r:id="rId14"/>
    <p:sldId id="272" r:id="rId15"/>
    <p:sldId id="259" r:id="rId16"/>
    <p:sldId id="289" r:id="rId17"/>
    <p:sldId id="269" r:id="rId18"/>
    <p:sldId id="291" r:id="rId19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30vBJFxzlHFAWn7mTQ3Kg==" hashData="WPKdxRVWUZjrKL1AWopMrnEjm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</p:showPr>
  <p:clrMru>
    <a:srgbClr val="FF0066"/>
    <a:srgbClr val="FFDDE5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808ACF-AA71-430D-ABBA-A47D37F74A8E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C9C99-943F-4B94-9642-0BCA09F292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C9C99-943F-4B94-9642-0BCA09F29292}" type="slidenum">
              <a:rPr lang="es-ES" smtClean="0"/>
              <a:pPr/>
              <a:t>4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C9C99-943F-4B94-9642-0BCA09F29292}" type="slidenum">
              <a:rPr lang="es-ES" smtClean="0"/>
              <a:pPr/>
              <a:t>10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C9C99-943F-4B94-9642-0BCA09F29292}" type="slidenum">
              <a:rPr lang="es-ES" smtClean="0"/>
              <a:pPr/>
              <a:t>13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FE533-3C66-4148-B7A2-3043BA27374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51008-4DE2-407F-B0C1-D290A5E246E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586C0-13F1-4F7F-9064-638BBE1E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22FC62-EEA5-4A77-878C-8498722EF3A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20.gif"/><Relationship Id="rId7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jpeg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jpeg"/><Relationship Id="rId9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38.gif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50.jpeg"/><Relationship Id="rId7" Type="http://schemas.openxmlformats.org/officeDocument/2006/relationships/image" Target="../media/image3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6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8.png"/><Relationship Id="rId7" Type="http://schemas.openxmlformats.org/officeDocument/2006/relationships/image" Target="../media/image7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CRIS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es-ES" sz="2800" b="1" cap="none" spc="0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347864" y="332656"/>
            <a:ext cx="252028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CRIS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339752" y="3573016"/>
            <a:ext cx="345638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32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!!FELICIDADES!!</a:t>
            </a:r>
            <a:endParaRPr lang="es-ES" sz="32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0" name="9 Imagen" descr="PUBLICOSENTAD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4869160"/>
          </a:xfrm>
          <a:prstGeom prst="rect">
            <a:avLst/>
          </a:prstGeom>
        </p:spPr>
      </p:pic>
      <p:pic>
        <p:nvPicPr>
          <p:cNvPr id="22" name="21 Imagen" descr="Gifs Animados Felicidades (105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236296" y="1556792"/>
            <a:ext cx="1907704" cy="324036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1" name="10 Rectángulo"/>
          <p:cNvSpPr/>
          <p:nvPr/>
        </p:nvSpPr>
        <p:spPr>
          <a:xfrm>
            <a:off x="467544" y="836712"/>
            <a:ext cx="820891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HOY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16 </a:t>
            </a:r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DE ENERO…DESDE MADRID HASTA BUENOS AIRES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….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21" name="20 Imagen" descr="Soldado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869160"/>
            <a:ext cx="1403648" cy="1988840"/>
          </a:xfrm>
          <a:prstGeom prst="rect">
            <a:avLst/>
          </a:prstGeom>
        </p:spPr>
      </p:pic>
      <p:pic>
        <p:nvPicPr>
          <p:cNvPr id="23" name="22 Imagen" descr="Soldado-Con-Tambor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03648" y="4869160"/>
            <a:ext cx="1584176" cy="1988840"/>
          </a:xfrm>
          <a:prstGeom prst="rect">
            <a:avLst/>
          </a:prstGeom>
        </p:spPr>
      </p:pic>
      <p:pic>
        <p:nvPicPr>
          <p:cNvPr id="24" name="23 Imagen" descr="Soldado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87824" y="4869160"/>
            <a:ext cx="1691680" cy="1988840"/>
          </a:xfrm>
          <a:prstGeom prst="rect">
            <a:avLst/>
          </a:prstGeom>
        </p:spPr>
      </p:pic>
      <p:pic>
        <p:nvPicPr>
          <p:cNvPr id="25" name="24 Imagen" descr="Soldado-Con-Tambor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44008" y="4869160"/>
            <a:ext cx="1584176" cy="1988840"/>
          </a:xfrm>
          <a:prstGeom prst="rect">
            <a:avLst/>
          </a:prstGeom>
        </p:spPr>
      </p:pic>
      <p:pic>
        <p:nvPicPr>
          <p:cNvPr id="26" name="25 Imagen" descr="Soldado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28184" y="4869160"/>
            <a:ext cx="1691680" cy="1988840"/>
          </a:xfrm>
          <a:prstGeom prst="rect">
            <a:avLst/>
          </a:prstGeom>
        </p:spPr>
      </p:pic>
      <p:pic>
        <p:nvPicPr>
          <p:cNvPr id="27" name="26 Imagen" descr="Soldado-Con-Tambor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40352" y="4869160"/>
            <a:ext cx="1403648" cy="1988840"/>
          </a:xfrm>
          <a:prstGeom prst="rect">
            <a:avLst/>
          </a:prstGeom>
        </p:spPr>
      </p:pic>
    </p:spTree>
  </p:cSld>
  <p:clrMapOvr>
    <a:masterClrMapping/>
  </p:clrMapOvr>
  <p:transition spd="slow" advTm="17500">
    <p:fade/>
    <p:sndAc>
      <p:stSnd>
        <p:snd r:embed="rId2" name="CUMPLECRISMIX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1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1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TOMIA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403648" y="3933056"/>
            <a:ext cx="4392488" cy="2308324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“loca” de tu amiga </a:t>
            </a:r>
          </a:p>
          <a:p>
            <a:pPr algn="ctr"/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Charo ,te desea </a:t>
            </a:r>
          </a:p>
          <a:p>
            <a:pPr algn="ctr"/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corazón…</a:t>
            </a:r>
          </a:p>
          <a:p>
            <a:pPr algn="ctr"/>
            <a:endParaRPr lang="es-ES" sz="2400" b="1" cap="none" spc="0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ES" sz="2400" b="1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ES" sz="2400" b="1" cap="none" spc="0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100392" y="5733256"/>
            <a:ext cx="1368152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RightUp"/>
              <a:lightRig rig="threePt" dir="t"/>
            </a:scene3d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Charo</a:t>
            </a:r>
            <a:endParaRPr lang="es-ES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8" name="7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24250"/>
            <a:ext cx="2108523" cy="3333750"/>
          </a:xfrm>
          <a:prstGeom prst="rect">
            <a:avLst/>
          </a:prstGeom>
        </p:spPr>
      </p:pic>
      <p:pic>
        <p:nvPicPr>
          <p:cNvPr id="9" name="8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108523" cy="3333750"/>
          </a:xfrm>
          <a:prstGeom prst="rect">
            <a:avLst/>
          </a:prstGeom>
        </p:spPr>
      </p:pic>
      <p:pic>
        <p:nvPicPr>
          <p:cNvPr id="7" name="6 Imagen" descr="DUENDECILL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5013176"/>
            <a:ext cx="3672408" cy="184482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0" name="9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192961" y="0"/>
            <a:ext cx="1951037" cy="2420888"/>
          </a:xfrm>
          <a:prstGeom prst="rect">
            <a:avLst/>
          </a:prstGeom>
        </p:spPr>
      </p:pic>
      <p:pic>
        <p:nvPicPr>
          <p:cNvPr id="12" name="11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0"/>
            <a:ext cx="2108523" cy="2420888"/>
          </a:xfrm>
          <a:prstGeom prst="rect">
            <a:avLst/>
          </a:prstGeom>
        </p:spPr>
      </p:pic>
    </p:spTree>
  </p:cSld>
  <p:clrMapOvr>
    <a:masterClrMapping/>
  </p:clrMapOvr>
  <p:transition spd="slow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501"/>
                            </p:stCondLst>
                            <p:childTnLst>
                              <p:par>
                                <p:cTn id="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SCENAR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8" name="7 Imagen" descr="ESCENAR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9" name="8 Imagen" descr="tan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81128"/>
            <a:ext cx="2699792" cy="227687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tan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300192" y="4581128"/>
            <a:ext cx="2843808" cy="227687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tango.gif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 flipH="1">
            <a:off x="3419872" y="4581128"/>
            <a:ext cx="2843808" cy="227687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tango.gif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 flipH="1">
            <a:off x="1475656" y="2996952"/>
            <a:ext cx="2843808" cy="227687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3" name="12 Imagen" descr="tango.gif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 flipH="1">
            <a:off x="4932040" y="3068960"/>
            <a:ext cx="2843808" cy="2276872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18" name="17 Rectángulo"/>
          <p:cNvSpPr/>
          <p:nvPr/>
        </p:nvSpPr>
        <p:spPr>
          <a:xfrm>
            <a:off x="1691680" y="0"/>
            <a:ext cx="57606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EN TU !!HONOR!!...este compás</a:t>
            </a:r>
            <a:endParaRPr lang="es-ES" sz="28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9" name="18 Imagen" descr="CRISTI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548680"/>
            <a:ext cx="1800200" cy="1728192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20" name="19 Imagen" descr="BANDONEON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76256" y="1340768"/>
            <a:ext cx="2267744" cy="2232248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21" name="20 Imagen" descr="BANDONEON.jpg"/>
          <p:cNvPicPr>
            <a:picLocks noChangeAspect="1"/>
          </p:cNvPicPr>
          <p:nvPr/>
        </p:nvPicPr>
        <p:blipFill>
          <a:blip r:embed="rId6" cstate="print"/>
          <a:srcRect l="20469" r="18107"/>
          <a:stretch>
            <a:fillRect/>
          </a:stretch>
        </p:blipFill>
        <p:spPr>
          <a:xfrm flipH="1">
            <a:off x="0" y="1340768"/>
            <a:ext cx="2771800" cy="2160240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22" name="21 Rectángulo"/>
          <p:cNvSpPr/>
          <p:nvPr/>
        </p:nvSpPr>
        <p:spPr>
          <a:xfrm>
            <a:off x="3491880" y="1772816"/>
            <a:ext cx="208823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AMIGA</a:t>
            </a:r>
            <a:endParaRPr lang="es-ES" sz="28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5" name="14 Imagen" descr="TELON TEATR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4" name="13 Imagen" descr="TELON TEATR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467544" y="2492896"/>
            <a:ext cx="338437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4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!!FELIZ!!</a:t>
            </a:r>
            <a:endParaRPr lang="es-ES" sz="4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4572000" y="2636912"/>
            <a:ext cx="4572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es-ES" sz="36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!!CUMPLEAÑOS!!</a:t>
            </a:r>
            <a:endParaRPr lang="es-ES" sz="36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500"/>
                            </p:stCondLst>
                            <p:childTnLst>
                              <p:par>
                                <p:cTn id="5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JAS VERD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HOJAS VERD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ranas%2520imagenesifotos%2520%25281%2529_thum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9832" y="980728"/>
            <a:ext cx="6084168" cy="5877272"/>
          </a:xfrm>
          <a:prstGeom prst="rect">
            <a:avLst/>
          </a:prstGeom>
        </p:spPr>
      </p:pic>
      <p:pic>
        <p:nvPicPr>
          <p:cNvPr id="13" name="12 Imagen" descr="HAPPY GLOBO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04664"/>
            <a:ext cx="3851920" cy="39604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Todavía estás a tiempo de pegar el batacazo</a:t>
            </a:r>
          </a:p>
          <a:p>
            <a:pPr algn="ctr"/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más debute y provechoso que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podés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imaginar…</a:t>
            </a:r>
          </a:p>
        </p:txBody>
      </p:sp>
      <p:pic>
        <p:nvPicPr>
          <p:cNvPr id="12" name="11 Imagen" descr="HAPPY GLOBO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284984"/>
            <a:ext cx="3923928" cy="35730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14 Rectángulo"/>
          <p:cNvSpPr/>
          <p:nvPr/>
        </p:nvSpPr>
        <p:spPr>
          <a:xfrm>
            <a:off x="1" y="3068960"/>
            <a:ext cx="21957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Pareja ganadora del concurso de TANGO:</a:t>
            </a:r>
            <a:endParaRPr lang="es-ES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3717032"/>
            <a:ext cx="140364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Antonio y </a:t>
            </a:r>
            <a:endParaRPr lang="es-ES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115616" y="3717032"/>
            <a:ext cx="1008112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Charo</a:t>
            </a:r>
            <a:endParaRPr lang="es-ES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16" name="15 Imagen" descr="Baby_rie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2492896"/>
            <a:ext cx="1584176" cy="2448272"/>
          </a:xfrm>
          <a:prstGeom prst="ellipse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elizcumple255fglobfv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996952"/>
          </a:xfrm>
          <a:prstGeom prst="rect">
            <a:avLst/>
          </a:prstGeom>
        </p:spPr>
      </p:pic>
      <p:pic>
        <p:nvPicPr>
          <p:cNvPr id="6" name="5 Imagen" descr="globos-2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4288" y="0"/>
            <a:ext cx="1979712" cy="2420888"/>
          </a:xfrm>
          <a:prstGeom prst="rect">
            <a:avLst/>
          </a:prstGeom>
        </p:spPr>
      </p:pic>
      <p:pic>
        <p:nvPicPr>
          <p:cNvPr id="7" name="6 Imagen" descr="globos-2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979712" cy="1412776"/>
          </a:xfrm>
          <a:prstGeom prst="rect">
            <a:avLst/>
          </a:prstGeom>
        </p:spPr>
      </p:pic>
      <p:pic>
        <p:nvPicPr>
          <p:cNvPr id="8" name="7 Imagen" descr="globos-2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-387424"/>
            <a:ext cx="1979712" cy="2420888"/>
          </a:xfrm>
          <a:prstGeom prst="rect">
            <a:avLst/>
          </a:prstGeom>
        </p:spPr>
      </p:pic>
      <p:pic>
        <p:nvPicPr>
          <p:cNvPr id="11" name="10 Imagen" descr="CUMPLE-GIGANT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827584" y="2996952"/>
            <a:ext cx="7416824" cy="38610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4" name="13 Imagen" descr="DOS MARIPOSAS AZULES-GIF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95936" y="620688"/>
            <a:ext cx="1872208" cy="1508373"/>
          </a:xfrm>
          <a:prstGeom prst="rect">
            <a:avLst/>
          </a:prstGeom>
        </p:spPr>
      </p:pic>
      <p:pic>
        <p:nvPicPr>
          <p:cNvPr id="18" name="17 Imagen" descr="AUNQUE NO PUEDA ESTAR ALLI.jpg"/>
          <p:cNvPicPr>
            <a:picLocks noChangeAspect="1"/>
          </p:cNvPicPr>
          <p:nvPr/>
        </p:nvPicPr>
        <p:blipFill>
          <a:blip r:embed="rId7" cstate="print"/>
          <a:srcRect l="3947" r="2632"/>
          <a:stretch>
            <a:fillRect/>
          </a:stretch>
        </p:blipFill>
        <p:spPr>
          <a:xfrm>
            <a:off x="827584" y="2996952"/>
            <a:ext cx="7488832" cy="386104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globos-2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4289" y="3524250"/>
            <a:ext cx="1979712" cy="3333750"/>
          </a:xfrm>
          <a:prstGeom prst="rect">
            <a:avLst/>
          </a:prstGeom>
        </p:spPr>
      </p:pic>
      <p:pic>
        <p:nvPicPr>
          <p:cNvPr id="19" name="18 Imagen" descr="TARTA-GIF1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71600" y="3645024"/>
            <a:ext cx="4176464" cy="3212976"/>
          </a:xfrm>
          <a:prstGeom prst="rect">
            <a:avLst/>
          </a:prstGeom>
        </p:spPr>
      </p:pic>
      <p:pic>
        <p:nvPicPr>
          <p:cNvPr id="5" name="4 Imagen" descr="globos-2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524250"/>
            <a:ext cx="1619672" cy="3333750"/>
          </a:xfrm>
          <a:prstGeom prst="rect">
            <a:avLst/>
          </a:prstGeom>
        </p:spPr>
      </p:pic>
      <p:pic>
        <p:nvPicPr>
          <p:cNvPr id="20" name="19 Imagen" descr="DOS MARIPOSAS AZULES-GIF.gif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03648" y="0"/>
            <a:ext cx="1872208" cy="1508373"/>
          </a:xfrm>
          <a:prstGeom prst="rect">
            <a:avLst/>
          </a:prstGeom>
        </p:spPr>
      </p:pic>
      <p:pic>
        <p:nvPicPr>
          <p:cNvPr id="21" name="20 Imagen" descr="DOS MARIPOSAS AZULES-GIF.gif"/>
          <p:cNvPicPr>
            <a:picLocks noChangeAspect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72200" y="548680"/>
            <a:ext cx="1872208" cy="1508373"/>
          </a:xfrm>
          <a:prstGeom prst="rect">
            <a:avLst/>
          </a:prstGeom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iestaglob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16832"/>
            <a:ext cx="1485900" cy="249289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3" name="12 Imagen" descr="Mafald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44824"/>
            <a:ext cx="9144000" cy="501317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10 Imagen" descr="MATASUEGRAScumplea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652120" y="2636912"/>
            <a:ext cx="2555776" cy="3048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fiestaglob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58100" y="2420888"/>
            <a:ext cx="1485900" cy="324036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4" name="13 Imagen" descr="MATASUEGRAScumplea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131840" cy="249289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5" name="14 Imagen" descr="MATASUEGRAScumplea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588224" y="0"/>
            <a:ext cx="2555776" cy="3048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6" name="15 Imagen" descr="FELIZCUMPLEAÑOS-GUIRNALD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3648" y="0"/>
            <a:ext cx="6408712" cy="2852936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31171" y="0"/>
            <a:ext cx="917517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8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  <a:p>
            <a:pPr algn="ctr"/>
            <a:endParaRPr lang="es-ES" sz="36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22" name="21 Imagen" descr="NUEVA-FRAS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5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atito-glob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1"/>
            <a:ext cx="1619671" cy="249289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gatito-glob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9" y="2276872"/>
            <a:ext cx="1619671" cy="206084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gatito-glob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9" y="4365104"/>
            <a:ext cx="1619671" cy="249289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gatito-glob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09120"/>
            <a:ext cx="1691680" cy="234888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gatito-glob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" y="2276872"/>
            <a:ext cx="1691680" cy="227687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gatito-glob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" y="0"/>
            <a:ext cx="1691680" cy="22494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umpleaños+amig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691680" y="1556792"/>
            <a:ext cx="5832648" cy="530120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12 Imagen" descr="butterflie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0"/>
            <a:ext cx="1584176" cy="1982763"/>
          </a:xfrm>
          <a:prstGeom prst="rect">
            <a:avLst/>
          </a:prstGeom>
        </p:spPr>
      </p:pic>
      <p:pic>
        <p:nvPicPr>
          <p:cNvPr id="14" name="13 Imagen" descr="butterflie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0"/>
            <a:ext cx="1584176" cy="198276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051720" y="548680"/>
            <a:ext cx="511256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CRIS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,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PIENSA QUE LO MÁS IMPORTANTE</a:t>
            </a:r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….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5" name="14 Imagen" descr="butterflie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4221089"/>
            <a:ext cx="2088232" cy="2636912"/>
          </a:xfrm>
          <a:prstGeom prst="rect">
            <a:avLst/>
          </a:prstGeom>
        </p:spPr>
      </p:pic>
      <p:pic>
        <p:nvPicPr>
          <p:cNvPr id="16" name="15 Imagen" descr="butterflie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1680" y="4509120"/>
            <a:ext cx="1584176" cy="1982763"/>
          </a:xfrm>
          <a:prstGeom prst="rect">
            <a:avLst/>
          </a:prstGeom>
        </p:spPr>
      </p:pic>
    </p:spTree>
  </p:cSld>
  <p:clrMapOvr>
    <a:masterClrMapping/>
  </p:clrMapOvr>
  <p:transition spd="slow" advTm="6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dabarcomovimient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39752" y="1"/>
            <a:ext cx="4536504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ASÍ QUE VIVE TU VIDA..</a:t>
            </a:r>
          </a:p>
          <a:p>
            <a:pPr algn="ctr"/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ROMPE TODAS LAS REGLAS ESTABLECIDAS Y SÉ FELIZ</a:t>
            </a:r>
          </a:p>
        </p:txBody>
      </p:sp>
      <p:pic>
        <p:nvPicPr>
          <p:cNvPr id="4" name="3 Imagen" descr="GLOBO-FELIZ CUMPLEAÑ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628800"/>
            <a:ext cx="3096344" cy="2880320"/>
          </a:xfrm>
          <a:prstGeom prst="ellipse">
            <a:avLst/>
          </a:prstGeom>
        </p:spPr>
      </p:pic>
      <p:pic>
        <p:nvPicPr>
          <p:cNvPr id="5" name="4 Imagen" descr="DOS MARIPOSAS AZULES-GIF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1835696" cy="1772816"/>
          </a:xfrm>
          <a:prstGeom prst="rect">
            <a:avLst/>
          </a:prstGeom>
        </p:spPr>
      </p:pic>
      <p:pic>
        <p:nvPicPr>
          <p:cNvPr id="6" name="5 Imagen" descr="DOS MARIPOSAS AZULES-GIF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19603" y="0"/>
            <a:ext cx="1724397" cy="1580381"/>
          </a:xfrm>
          <a:prstGeom prst="rect">
            <a:avLst/>
          </a:prstGeom>
        </p:spPr>
      </p:pic>
      <p:pic>
        <p:nvPicPr>
          <p:cNvPr id="7" name="6 Imagen" descr="DOS MARIPOSAS AZULES-GIF.gif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7584" y="2564904"/>
            <a:ext cx="1835696" cy="1772816"/>
          </a:xfrm>
          <a:prstGeom prst="rect">
            <a:avLst/>
          </a:prstGeom>
        </p:spPr>
      </p:pic>
    </p:spTree>
  </p:cSld>
  <p:clrMapOvr>
    <a:masterClrMapping/>
  </p:clrMapOvr>
  <p:transition spd="slow" advTm="18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6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feliz-cumpleañ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fuegos-artificiales-112K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1484784"/>
            <a:ext cx="2448272" cy="18002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fuegos-artificiales-112K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1700808"/>
            <a:ext cx="2448272" cy="151216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3" name="12 Imagen" descr="fuegos-artificiales-112K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1700808"/>
            <a:ext cx="1619672" cy="122413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FLOR-AMARILLA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2420888"/>
            <a:ext cx="857250" cy="85725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8" name="7 Imagen" descr="FLOR-AMARILLA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3717032"/>
            <a:ext cx="857250" cy="85725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9" name="8 Imagen" descr="FLOR-AMARILLA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4077072"/>
            <a:ext cx="857250" cy="85725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0" name="9 Imagen" descr="FLOR-AMARILLA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3789040"/>
            <a:ext cx="857250" cy="85725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4" name="13 Imagen" descr="FLOR-AMARILLA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2780928"/>
            <a:ext cx="857250" cy="85725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5" name="14 Imagen" descr="FLOR-AMARILLA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636912"/>
            <a:ext cx="857250" cy="85725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6" name="15 Imagen" descr="fuegos-artificiales-112K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0"/>
            <a:ext cx="2448272" cy="126876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7" name="16 Imagen" descr="fuegos-artificiales-112K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95728" y="0"/>
            <a:ext cx="2448272" cy="126876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8" name="17 Imagen" descr="fuegos-artificiales-112K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12776"/>
            <a:ext cx="2448272" cy="151216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9" name="18 Imagen" descr="GUIÑ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676456" y="3573016"/>
            <a:ext cx="467544" cy="467544"/>
          </a:xfrm>
          <a:prstGeom prst="ellipse">
            <a:avLst/>
          </a:prstGeom>
        </p:spPr>
      </p:pic>
    </p:spTree>
  </p:cSld>
  <p:clrMapOvr>
    <a:masterClrMapping/>
  </p:clrMapOvr>
  <p:transition spd="slow" advTm="55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" contrast="-2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NUEVA SIN FRAS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  <p:pic>
        <p:nvPicPr>
          <p:cNvPr id="23" name="22 Imagen" descr="NUEVA SIN FRAS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0" y="3429000"/>
            <a:ext cx="9144000" cy="3429000"/>
          </a:xfrm>
          <a:prstGeom prst="rect">
            <a:avLst/>
          </a:prstGeom>
        </p:spPr>
      </p:pic>
      <p:pic>
        <p:nvPicPr>
          <p:cNvPr id="26" name="25 Imagen" descr="bailemundoGIF936K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3769" y="2780928"/>
            <a:ext cx="4248472" cy="3529384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971601" y="0"/>
            <a:ext cx="7200800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QUE  LA ALEGRÍA  Y  BUEN HUMOR DE HOY…</a:t>
            </a:r>
          </a:p>
          <a:p>
            <a:pPr algn="ctr"/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SEA LA EXPRESIÓN CONSTANTE</a:t>
            </a:r>
          </a:p>
          <a:p>
            <a:pPr algn="ctr"/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EL RESTO DE TU VIDAAA..</a:t>
            </a:r>
            <a:endParaRPr lang="es-ES" sz="2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24" name="23 Imagen" descr="Gallo bail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1124744"/>
            <a:ext cx="1835696" cy="1656183"/>
          </a:xfrm>
          <a:prstGeom prst="rect">
            <a:avLst/>
          </a:prstGeom>
        </p:spPr>
      </p:pic>
      <p:pic>
        <p:nvPicPr>
          <p:cNvPr id="33" name="32 Imagen" descr="Gallo bail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1124744"/>
            <a:ext cx="1835696" cy="1656183"/>
          </a:xfrm>
          <a:prstGeom prst="rect">
            <a:avLst/>
          </a:prstGeom>
        </p:spPr>
      </p:pic>
      <p:pic>
        <p:nvPicPr>
          <p:cNvPr id="34" name="33 Imagen" descr="Gallo bail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75656" y="1124744"/>
            <a:ext cx="1835696" cy="1656183"/>
          </a:xfrm>
          <a:prstGeom prst="rect">
            <a:avLst/>
          </a:prstGeom>
        </p:spPr>
      </p:pic>
      <p:pic>
        <p:nvPicPr>
          <p:cNvPr id="17" name="16 Imagen" descr="SO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53250" y="1916832"/>
            <a:ext cx="2190750" cy="2085975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8" name="17 Imagen" descr="SO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0" y="2060848"/>
            <a:ext cx="2051720" cy="2085975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5" name="14 Imagen" descr="GLOBITO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1691680" cy="2636912"/>
          </a:xfrm>
          <a:prstGeom prst="rect">
            <a:avLst/>
          </a:prstGeom>
        </p:spPr>
      </p:pic>
      <p:pic>
        <p:nvPicPr>
          <p:cNvPr id="16" name="15 Imagen" descr="GLOBITO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668344" y="0"/>
            <a:ext cx="1475656" cy="2348880"/>
          </a:xfrm>
          <a:prstGeom prst="rect">
            <a:avLst/>
          </a:prstGeom>
        </p:spPr>
      </p:pic>
      <p:pic>
        <p:nvPicPr>
          <p:cNvPr id="19" name="18 Imagen" descr="GLOBITO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1691680" cy="2276872"/>
          </a:xfrm>
          <a:prstGeom prst="rect">
            <a:avLst/>
          </a:prstGeom>
        </p:spPr>
      </p:pic>
      <p:pic>
        <p:nvPicPr>
          <p:cNvPr id="21" name="20 Imagen" descr="GLOBITO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12360" y="0"/>
            <a:ext cx="1331640" cy="2420888"/>
          </a:xfrm>
          <a:prstGeom prst="rect">
            <a:avLst/>
          </a:prstGeom>
        </p:spPr>
      </p:pic>
      <p:pic>
        <p:nvPicPr>
          <p:cNvPr id="27" name="26 Imagen" descr="Gifs Animados Felicidades (105)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3789040"/>
            <a:ext cx="2533650" cy="3068960"/>
          </a:xfrm>
          <a:prstGeom prst="rect">
            <a:avLst/>
          </a:prstGeom>
        </p:spPr>
      </p:pic>
      <p:pic>
        <p:nvPicPr>
          <p:cNvPr id="29" name="28 Imagen" descr="Gifs Animados Felicidades (105)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>
            <a:off x="6609978" y="3717032"/>
            <a:ext cx="2534022" cy="3140968"/>
          </a:xfrm>
          <a:prstGeom prst="rect">
            <a:avLst/>
          </a:prstGeom>
        </p:spPr>
      </p:pic>
      <p:pic>
        <p:nvPicPr>
          <p:cNvPr id="25" name="24 Imagen" descr="GLOBITO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1124744"/>
            <a:ext cx="1331640" cy="1656184"/>
          </a:xfrm>
          <a:prstGeom prst="rect">
            <a:avLst/>
          </a:prstGeom>
        </p:spPr>
      </p:pic>
      <p:pic>
        <p:nvPicPr>
          <p:cNvPr id="28" name="27 Imagen" descr="GLOBITO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71800" y="1124744"/>
            <a:ext cx="1331640" cy="1656184"/>
          </a:xfrm>
          <a:prstGeom prst="rect">
            <a:avLst/>
          </a:prstGeom>
        </p:spPr>
      </p:pic>
    </p:spTree>
  </p:cSld>
  <p:clrMapOvr>
    <a:masterClrMapping/>
  </p:clrMapOvr>
  <p:transition spd="slow" advTm="9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9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endParaRPr lang="es-ES" sz="28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4 Imagen" descr="tarta-fres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ENGA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1"/>
            <a:ext cx="1080120" cy="242088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mat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3068960"/>
            <a:ext cx="3851920" cy="378904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BENGA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24744"/>
            <a:ext cx="1080120" cy="242088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BENGA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1412776"/>
            <a:ext cx="1080120" cy="242088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79712" y="3573016"/>
            <a:ext cx="857250" cy="857250"/>
          </a:xfrm>
          <a:prstGeom prst="star6">
            <a:avLst/>
          </a:prstGeom>
        </p:spPr>
      </p:pic>
      <p:pic>
        <p:nvPicPr>
          <p:cNvPr id="13" name="12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43808" y="3645024"/>
            <a:ext cx="857250" cy="857250"/>
          </a:xfrm>
          <a:prstGeom prst="star6">
            <a:avLst/>
          </a:prstGeom>
        </p:spPr>
      </p:pic>
      <p:pic>
        <p:nvPicPr>
          <p:cNvPr id="14" name="13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3717032"/>
            <a:ext cx="857250" cy="857250"/>
          </a:xfrm>
          <a:prstGeom prst="star6">
            <a:avLst/>
          </a:prstGeom>
        </p:spPr>
      </p:pic>
      <p:pic>
        <p:nvPicPr>
          <p:cNvPr id="15" name="14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3789040"/>
            <a:ext cx="857250" cy="857250"/>
          </a:xfrm>
          <a:prstGeom prst="star6">
            <a:avLst/>
          </a:prstGeom>
        </p:spPr>
      </p:pic>
      <p:pic>
        <p:nvPicPr>
          <p:cNvPr id="16" name="15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1640" y="3284984"/>
            <a:ext cx="857250" cy="857250"/>
          </a:xfrm>
          <a:prstGeom prst="star6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17" name="16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3645024"/>
            <a:ext cx="857250" cy="857250"/>
          </a:xfrm>
          <a:prstGeom prst="star6">
            <a:avLst/>
          </a:prstGeom>
        </p:spPr>
      </p:pic>
      <p:pic>
        <p:nvPicPr>
          <p:cNvPr id="18" name="17 Imagen" descr="mat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3068960"/>
            <a:ext cx="3851920" cy="378904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0" name="19 Imagen" descr="GLOBITO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977680"/>
            <a:ext cx="1331640" cy="2880320"/>
          </a:xfrm>
          <a:prstGeom prst="ellipse">
            <a:avLst/>
          </a:prstGeom>
          <a:effectLst>
            <a:softEdge rad="12700"/>
          </a:effectLst>
        </p:spPr>
      </p:pic>
      <p:pic>
        <p:nvPicPr>
          <p:cNvPr id="19" name="18 Imagen" descr="GLOBITO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556792"/>
            <a:ext cx="1276028" cy="2880320"/>
          </a:xfrm>
          <a:prstGeom prst="ellipse">
            <a:avLst/>
          </a:prstGeom>
          <a:effectLst>
            <a:softEdge rad="12700"/>
          </a:effectLst>
        </p:spPr>
      </p:pic>
      <p:pic>
        <p:nvPicPr>
          <p:cNvPr id="21" name="20 Imagen" descr="GLOBITO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1276028" cy="2880320"/>
          </a:xfrm>
          <a:prstGeom prst="ellipse">
            <a:avLst/>
          </a:prstGeom>
          <a:effectLst>
            <a:softEdge rad="12700"/>
          </a:effectLst>
        </p:spPr>
      </p:pic>
      <p:sp>
        <p:nvSpPr>
          <p:cNvPr id="7" name="6 Rectángulo"/>
          <p:cNvSpPr/>
          <p:nvPr/>
        </p:nvSpPr>
        <p:spPr>
          <a:xfrm>
            <a:off x="1" y="332656"/>
            <a:ext cx="3563887" cy="57606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32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!!MUCHAS</a:t>
            </a:r>
          </a:p>
          <a:p>
            <a:pPr algn="ctr"/>
            <a:r>
              <a:rPr lang="es-ES" sz="32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FELICIDADES!!</a:t>
            </a:r>
            <a:endParaRPr lang="es-ES" sz="32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22" name="21 Imagen" descr="GLOBITO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67972" y="0"/>
            <a:ext cx="1276028" cy="2880320"/>
          </a:xfrm>
          <a:prstGeom prst="ellipse">
            <a:avLst/>
          </a:prstGeom>
          <a:effectLst>
            <a:softEdge rad="12700"/>
          </a:effectLst>
        </p:spPr>
      </p:pic>
      <p:sp>
        <p:nvSpPr>
          <p:cNvPr id="9" name="8 Rectángulo"/>
          <p:cNvSpPr/>
          <p:nvPr/>
        </p:nvSpPr>
        <p:spPr>
          <a:xfrm>
            <a:off x="4427984" y="836712"/>
            <a:ext cx="47160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Y </a:t>
            </a:r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UN “MATE” A TU SALUD 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3371993" y="3068960"/>
            <a:ext cx="2400017" cy="430307"/>
          </a:xfrm>
          <a:prstGeom prst="rect">
            <a:avLst/>
          </a:prstGeom>
          <a:solidFill>
            <a:schemeClr val="bg1"/>
          </a:solidFill>
          <a:effectLst>
            <a:softEdge rad="127000"/>
          </a:effectLst>
        </p:spPr>
        <p:txBody>
          <a:bodyPr wrap="squar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CRISTINA</a:t>
            </a:r>
            <a:endParaRPr lang="es-ES" sz="36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3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60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LOBOSROJOS-FELIZ CUM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812"/>
            <a:ext cx="9144000" cy="681037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707886"/>
          </a:xfrm>
          <a:prstGeom prst="rect">
            <a:avLst/>
          </a:prstGeom>
          <a:solidFill>
            <a:srgbClr val="FFFF00"/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FELICIDADES Y….</a:t>
            </a:r>
            <a:endParaRPr lang="es-ES" sz="2000" b="1" dirty="0" smtClean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  <a:p>
            <a:pPr algn="ctr"/>
            <a:r>
              <a:rPr lang="es-ES" sz="20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GRACIAS POR  SER COMO ERES, AMABLE, AUTÉNTICA Y GENIAAALLLL…</a:t>
            </a:r>
            <a:endParaRPr lang="es-ES" sz="2000" b="1" cap="none" spc="0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5" name="4 Imagen" descr="GUIÑ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0272" y="692696"/>
            <a:ext cx="1656184" cy="2016224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6" name="5 Imagen" descr="GUIÑ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4841776"/>
            <a:ext cx="1656184" cy="2016224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7" name="6 Imagen" descr="GUIÑ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916832"/>
            <a:ext cx="1656184" cy="2016224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8" name="7 Imagen" descr="butterflie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4365105"/>
            <a:ext cx="1656184" cy="792088"/>
          </a:xfrm>
          <a:prstGeom prst="rect">
            <a:avLst/>
          </a:prstGeom>
        </p:spPr>
      </p:pic>
    </p:spTree>
  </p:cSld>
  <p:clrMapOvr>
    <a:masterClrMapping/>
  </p:clrMapOvr>
  <p:transition spd="slow" advTm="10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4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400"/>
                            </p:stCondLst>
                            <p:childTnLst>
                              <p:par>
                                <p:cTn id="1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400"/>
                            </p:stCondLst>
                            <p:childTnLst>
                              <p:par>
                                <p:cTn id="2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MARCOFOT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 flipH="1">
            <a:off x="2087724" y="4185084"/>
            <a:ext cx="1988840" cy="335699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4" name="13 Imagen" descr="MARCOFOT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 flipH="1">
            <a:off x="5292080" y="3861048"/>
            <a:ext cx="1988840" cy="40050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7 Imagen" descr="MARCOFOT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3284984"/>
            <a:ext cx="2051719" cy="357301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10 Imagen" descr="MARCOFOT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164287" y="3501008"/>
            <a:ext cx="1979711" cy="335699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9 Imagen" descr="MARCOFOT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7020271" y="0"/>
            <a:ext cx="2123727" cy="38610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8 Imagen" descr="MARCOFOT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1" y="0"/>
            <a:ext cx="1979711" cy="364502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11 Imagen" descr="MARCOFOT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 flipV="1">
            <a:off x="2236304" y="-1120687"/>
            <a:ext cx="1403647" cy="364502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3" name="12 Imagen" descr="MARCOFOT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 flipV="1">
            <a:off x="5332648" y="-1120687"/>
            <a:ext cx="1403647" cy="364502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bailando encimalun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1268760"/>
            <a:ext cx="7128792" cy="46805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683568" y="332656"/>
            <a:ext cx="7848872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Y  RECUERDA QUE…HAY QUE  REIR, HAY QUE  GOZAR Y HAY QUE BAILAAARRR..</a:t>
            </a:r>
          </a:p>
        </p:txBody>
      </p:sp>
      <p:pic>
        <p:nvPicPr>
          <p:cNvPr id="16" name="15 Imagen" descr="ROJ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4005064"/>
            <a:ext cx="1450082" cy="1872208"/>
          </a:xfrm>
          <a:prstGeom prst="rect">
            <a:avLst/>
          </a:prstGeom>
        </p:spPr>
      </p:pic>
      <p:pic>
        <p:nvPicPr>
          <p:cNvPr id="19" name="18 Imagen" descr="fuegos-artificiales-112KB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15617" y="1556792"/>
            <a:ext cx="2160239" cy="2114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1" name="20 Imagen" descr="fuegos-artificiales-112KB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27984" y="1556792"/>
            <a:ext cx="2160239" cy="2114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7" name="16 Imagen" descr="ritahaword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76056" y="1412776"/>
            <a:ext cx="2952328" cy="288032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20" name="19 Imagen" descr="ROJ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395536" y="4077072"/>
            <a:ext cx="1304528" cy="1872208"/>
          </a:xfrm>
          <a:prstGeom prst="rect">
            <a:avLst/>
          </a:prstGeom>
        </p:spPr>
      </p:pic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beso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0"/>
            <a:ext cx="7344816" cy="6858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4" name="3 Imagen" descr="NIÑA-TART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491880" cy="5589240"/>
          </a:xfrm>
          <a:prstGeom prst="rect">
            <a:avLst/>
          </a:prstGeom>
        </p:spPr>
      </p:pic>
      <p:pic>
        <p:nvPicPr>
          <p:cNvPr id="6" name="5 Imagen" descr="GATOSILVESTR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52320" y="4077072"/>
            <a:ext cx="1691680" cy="2780928"/>
          </a:xfrm>
          <a:prstGeom prst="rect">
            <a:avLst/>
          </a:prstGeom>
        </p:spPr>
      </p:pic>
      <p:pic>
        <p:nvPicPr>
          <p:cNvPr id="7" name="6 Imagen" descr="Biquiño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120" y="0"/>
            <a:ext cx="2088232" cy="1343025"/>
          </a:xfrm>
          <a:prstGeom prst="rect">
            <a:avLst/>
          </a:prstGeom>
        </p:spPr>
      </p:pic>
      <p:pic>
        <p:nvPicPr>
          <p:cNvPr id="8" name="7 Imagen" descr="Biquiño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4509120"/>
            <a:ext cx="2520280" cy="1847081"/>
          </a:xfrm>
          <a:prstGeom prst="rect">
            <a:avLst/>
          </a:prstGeom>
        </p:spPr>
      </p:pic>
      <p:pic>
        <p:nvPicPr>
          <p:cNvPr id="9" name="8 Imagen" descr="Biquiño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95736" y="0"/>
            <a:ext cx="2520280" cy="1459657"/>
          </a:xfrm>
          <a:prstGeom prst="rect">
            <a:avLst/>
          </a:prstGeom>
        </p:spPr>
      </p:pic>
      <p:pic>
        <p:nvPicPr>
          <p:cNvPr id="10" name="9 Imagen" descr="Biquiño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88" y="3356992"/>
            <a:ext cx="2520280" cy="1847081"/>
          </a:xfrm>
          <a:prstGeom prst="rect">
            <a:avLst/>
          </a:prstGeom>
        </p:spPr>
      </p:pic>
      <p:pic>
        <p:nvPicPr>
          <p:cNvPr id="11" name="10 Imagen" descr="BETTY BOOP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92280" y="0"/>
            <a:ext cx="2051720" cy="1844824"/>
          </a:xfrm>
          <a:prstGeom prst="rect">
            <a:avLst/>
          </a:prstGeom>
        </p:spPr>
      </p:pic>
    </p:spTree>
  </p:cSld>
  <p:clrMapOvr>
    <a:masterClrMapping/>
  </p:clrMapOvr>
  <p:transition spd="slow" advTm="112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cias-por-tu-amistad_013.jpg"/>
          <p:cNvPicPr>
            <a:picLocks noChangeAspect="1"/>
          </p:cNvPicPr>
          <p:nvPr/>
        </p:nvPicPr>
        <p:blipFill>
          <a:blip r:embed="rId2" cstate="print"/>
          <a:srcRect l="3538" t="4851" r="4326" b="59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GATOSILVESTR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3933056"/>
            <a:ext cx="2123728" cy="2924944"/>
          </a:xfrm>
          <a:prstGeom prst="rect">
            <a:avLst/>
          </a:prstGeom>
        </p:spPr>
      </p:pic>
      <p:pic>
        <p:nvPicPr>
          <p:cNvPr id="4" name="3 Imagen" descr="NotaTrompetist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0"/>
            <a:ext cx="2555776" cy="2656384"/>
          </a:xfrm>
          <a:prstGeom prst="rect">
            <a:avLst/>
          </a:prstGeom>
        </p:spPr>
      </p:pic>
      <p:pic>
        <p:nvPicPr>
          <p:cNvPr id="5" name="4 Imagen" descr="BAILACONMIGO.gif"/>
          <p:cNvPicPr>
            <a:picLocks noChangeAspect="1"/>
          </p:cNvPicPr>
          <p:nvPr/>
        </p:nvPicPr>
        <p:blipFill>
          <a:blip r:embed="rId5" cstate="print">
            <a:grayscl/>
          </a:blip>
          <a:stretch>
            <a:fillRect/>
          </a:stretch>
        </p:blipFill>
        <p:spPr>
          <a:xfrm>
            <a:off x="7524328" y="5734050"/>
            <a:ext cx="1619672" cy="1123950"/>
          </a:xfrm>
          <a:prstGeom prst="rect">
            <a:avLst/>
          </a:prstGeom>
        </p:spPr>
      </p:pic>
      <p:pic>
        <p:nvPicPr>
          <p:cNvPr id="6" name="5 Imagen" descr="BAILACONMIG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1680" y="5373216"/>
            <a:ext cx="1800200" cy="1484784"/>
          </a:xfrm>
          <a:prstGeom prst="rect">
            <a:avLst/>
          </a:prstGeom>
        </p:spPr>
      </p:pic>
      <p:pic>
        <p:nvPicPr>
          <p:cNvPr id="8" name="7 Imagen" descr="NOTAS MUSICALE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91680" y="332656"/>
            <a:ext cx="5688632" cy="2132856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NotaTrompetist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0" y="0"/>
            <a:ext cx="2627784" cy="1988840"/>
          </a:xfrm>
          <a:prstGeom prst="rect">
            <a:avLst/>
          </a:prstGeom>
        </p:spPr>
      </p:pic>
      <p:pic>
        <p:nvPicPr>
          <p:cNvPr id="9" name="8 Imagen" descr="NotaTrompetist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334272" y="1506488"/>
            <a:ext cx="2555776" cy="2656384"/>
          </a:xfrm>
          <a:prstGeom prst="rect">
            <a:avLst/>
          </a:prstGeom>
        </p:spPr>
      </p:pic>
    </p:spTree>
  </p:cSld>
  <p:clrMapOvr>
    <a:masterClrMapping/>
  </p:clrMapOvr>
  <p:transition advTm="8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ramo_rosas_color_ro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" y="6453336"/>
            <a:ext cx="190770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16</a:t>
            </a:r>
            <a:r>
              <a:rPr lang="es-ES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-01-2014</a:t>
            </a:r>
            <a:endParaRPr lang="es-ES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475656" y="0"/>
            <a:ext cx="61926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</a:t>
            </a:r>
            <a:r>
              <a:rPr lang="es-ES" sz="4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FELICIDADES</a:t>
            </a:r>
            <a:r>
              <a:rPr lang="es-ES" sz="48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 </a:t>
            </a:r>
            <a:endParaRPr lang="es-ES" sz="48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12" name="11 Imagen" descr="abrazo-de-elefant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3429000"/>
            <a:ext cx="4320480" cy="3429000"/>
          </a:xfrm>
          <a:prstGeom prst="rect">
            <a:avLst/>
          </a:prstGeom>
        </p:spPr>
      </p:pic>
      <p:pic>
        <p:nvPicPr>
          <p:cNvPr id="14" name="13 Imagen" descr="gifhadacharo.jp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164288" y="4869160"/>
            <a:ext cx="1979712" cy="1988840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7884368" y="6453336"/>
            <a:ext cx="1259632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Charo.zs</a:t>
            </a:r>
            <a:endParaRPr lang="es-ES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2925</TotalTime>
  <Words>202</Words>
  <Application>Microsoft Office PowerPoint</Application>
  <PresentationFormat>Presentación en pantalla (4:3)</PresentationFormat>
  <Paragraphs>53</Paragraphs>
  <Slides>17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Cristina !!FELÍZ CUMPLEAÑOS!!</dc:title>
  <dc:subject>16 de Enero 2014</dc:subject>
  <dc:creator>Charo.zs</dc:creator>
  <cp:lastModifiedBy>Charo</cp:lastModifiedBy>
  <cp:revision>304</cp:revision>
  <dcterms:created xsi:type="dcterms:W3CDTF">2013-07-26T05:57:20Z</dcterms:created>
  <dcterms:modified xsi:type="dcterms:W3CDTF">2014-01-16T08:00:48Z</dcterms:modified>
</cp:coreProperties>
</file>