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0"/>
  </p:notesMasterIdLst>
  <p:sldIdLst>
    <p:sldId id="258" r:id="rId3"/>
    <p:sldId id="259" r:id="rId4"/>
    <p:sldId id="260" r:id="rId5"/>
    <p:sldId id="261" r:id="rId6"/>
    <p:sldId id="262" r:id="rId7"/>
    <p:sldId id="263" r:id="rId8"/>
    <p:sldId id="266" r:id="rId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Lz6vdE2fr52ryiVCrUH1A==" hashData="SGWX3SqSXudRyZbNQcok1Uc4rvQ="/>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9" d="100"/>
          <a:sy n="79" d="100"/>
        </p:scale>
        <p:origin x="-534" y="5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2EA579-681A-4952-B6B3-72489CCABB97}" type="datetimeFigureOut">
              <a:rPr lang="es-ES" smtClean="0"/>
              <a:pPr/>
              <a:t>26/12/2013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D3DC0A-0E35-4F47-9DA2-F03466E23F67}"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5D3DC0A-0E35-4F47-9DA2-F03466E23F67}"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6C78517-CA4F-4E27-B4F1-EB139BAA1CD3}" type="datetimeFigureOut">
              <a:rPr lang="es-ES" smtClean="0"/>
              <a:pPr/>
              <a:t>26/12/2013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CE03A25-99C8-451D-9C0C-C3F0E878CCBF}" type="slidenum">
              <a:rPr lang="es-ES" smtClean="0"/>
              <a:pPr/>
              <a:t>‹Nº›</a:t>
            </a:fld>
            <a:endParaRPr lang="es-ES"/>
          </a:p>
        </p:txBody>
      </p:sp>
    </p:spTree>
  </p:cSld>
  <p:clrMapOvr>
    <a:masterClrMapping/>
  </p:clrMapOvr>
  <p:transition spd="slow"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C78517-CA4F-4E27-B4F1-EB139BAA1CD3}" type="datetimeFigureOut">
              <a:rPr lang="es-ES" smtClean="0"/>
              <a:pPr/>
              <a:t>26/12/2013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CE03A25-99C8-451D-9C0C-C3F0E878CCBF}" type="slidenum">
              <a:rPr lang="es-ES" smtClean="0"/>
              <a:pPr/>
              <a:t>‹Nº›</a:t>
            </a:fld>
            <a:endParaRPr lang="es-ES"/>
          </a:p>
        </p:txBody>
      </p:sp>
    </p:spTree>
  </p:cSld>
  <p:clrMapOvr>
    <a:masterClrMapping/>
  </p:clrMapOvr>
  <p:transition spd="slow"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6C78517-CA4F-4E27-B4F1-EB139BAA1CD3}" type="datetimeFigureOut">
              <a:rPr lang="es-ES" smtClean="0"/>
              <a:pPr/>
              <a:t>26/12/2013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CE03A25-99C8-451D-9C0C-C3F0E878CCBF}" type="slidenum">
              <a:rPr lang="es-ES" smtClean="0"/>
              <a:pPr/>
              <a:t>‹Nº›</a:t>
            </a:fld>
            <a:endParaRPr lang="es-ES"/>
          </a:p>
        </p:txBody>
      </p:sp>
    </p:spTree>
  </p:cSld>
  <p:clrMapOvr>
    <a:masterClrMapping/>
  </p:clrMapOvr>
  <p:transition spd="slow"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6C78517-CA4F-4E27-B4F1-EB139BAA1CD3}" type="datetimeFigureOut">
              <a:rPr lang="es-ES" smtClean="0"/>
              <a:pPr/>
              <a:t>26/12/2013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CE03A25-99C8-451D-9C0C-C3F0E878CCBF}" type="slidenum">
              <a:rPr lang="es-ES" smtClean="0"/>
              <a:pPr/>
              <a:t>‹Nº›</a:t>
            </a:fld>
            <a:endParaRPr lang="es-ES"/>
          </a:p>
        </p:txBody>
      </p:sp>
    </p:spTree>
  </p:cSld>
  <p:clrMapOvr>
    <a:masterClrMapping/>
  </p:clrMapOvr>
  <p:transition spd="slow"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6C78517-CA4F-4E27-B4F1-EB139BAA1CD3}" type="datetimeFigureOut">
              <a:rPr lang="es-ES" smtClean="0"/>
              <a:pPr/>
              <a:t>26/12/2013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CE03A25-99C8-451D-9C0C-C3F0E878CCBF}" type="slidenum">
              <a:rPr lang="es-ES" smtClean="0"/>
              <a:pPr/>
              <a:t>‹Nº›</a:t>
            </a:fld>
            <a:endParaRPr lang="es-ES"/>
          </a:p>
        </p:txBody>
      </p:sp>
    </p:spTree>
  </p:cSld>
  <p:clrMapOvr>
    <a:masterClrMapping/>
  </p:clrMapOvr>
  <p:transition spd="slow"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6C78517-CA4F-4E27-B4F1-EB139BAA1CD3}" type="datetimeFigureOut">
              <a:rPr lang="es-ES" smtClean="0"/>
              <a:pPr/>
              <a:t>26/12/2013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CE03A25-99C8-451D-9C0C-C3F0E878CCBF}" type="slidenum">
              <a:rPr lang="es-ES" smtClean="0"/>
              <a:pPr/>
              <a:t>‹Nº›</a:t>
            </a:fld>
            <a:endParaRPr lang="es-ES"/>
          </a:p>
        </p:txBody>
      </p:sp>
    </p:spTree>
  </p:cSld>
  <p:clrMapOvr>
    <a:masterClrMapping/>
  </p:clrMapOvr>
  <p:transition spd="slow"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6C78517-CA4F-4E27-B4F1-EB139BAA1CD3}" type="datetimeFigureOut">
              <a:rPr lang="es-ES" smtClean="0"/>
              <a:pPr/>
              <a:t>26/12/2013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CE03A25-99C8-451D-9C0C-C3F0E878CCBF}" type="slidenum">
              <a:rPr lang="es-ES" smtClean="0"/>
              <a:pPr/>
              <a:t>‹Nº›</a:t>
            </a:fld>
            <a:endParaRPr lang="es-ES"/>
          </a:p>
        </p:txBody>
      </p:sp>
    </p:spTree>
  </p:cSld>
  <p:clrMapOvr>
    <a:masterClrMapping/>
  </p:clrMapOvr>
  <p:transition spd="slow"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6C78517-CA4F-4E27-B4F1-EB139BAA1CD3}" type="datetimeFigureOut">
              <a:rPr lang="es-ES" smtClean="0"/>
              <a:pPr/>
              <a:t>26/12/2013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CE03A25-99C8-451D-9C0C-C3F0E878CCBF}" type="slidenum">
              <a:rPr lang="es-ES" smtClean="0"/>
              <a:pPr/>
              <a:t>‹Nº›</a:t>
            </a:fld>
            <a:endParaRPr lang="es-ES"/>
          </a:p>
        </p:txBody>
      </p:sp>
    </p:spTree>
  </p:cSld>
  <p:clrMapOvr>
    <a:masterClrMapping/>
  </p:clrMapOvr>
  <p:transition spd="slow"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6C78517-CA4F-4E27-B4F1-EB139BAA1CD3}" type="datetimeFigureOut">
              <a:rPr lang="es-ES" smtClean="0"/>
              <a:pPr/>
              <a:t>26/12/2013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CE03A25-99C8-451D-9C0C-C3F0E878CCBF}" type="slidenum">
              <a:rPr lang="es-ES" smtClean="0"/>
              <a:pPr/>
              <a:t>‹Nº›</a:t>
            </a:fld>
            <a:endParaRPr lang="es-ES"/>
          </a:p>
        </p:txBody>
      </p:sp>
    </p:spTree>
  </p:cSld>
  <p:clrMapOvr>
    <a:masterClrMapping/>
  </p:clrMapOvr>
  <p:transition spd="slow"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C78517-CA4F-4E27-B4F1-EB139BAA1CD3}" type="datetimeFigureOut">
              <a:rPr lang="es-ES" smtClean="0"/>
              <a:pPr/>
              <a:t>26/12/2013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CE03A25-99C8-451D-9C0C-C3F0E878CCBF}" type="slidenum">
              <a:rPr lang="es-ES" smtClean="0"/>
              <a:pPr/>
              <a:t>‹Nº›</a:t>
            </a:fld>
            <a:endParaRPr lang="es-ES"/>
          </a:p>
        </p:txBody>
      </p:sp>
    </p:spTree>
  </p:cSld>
  <p:clrMapOvr>
    <a:masterClrMapping/>
  </p:clrMapOvr>
  <p:transition spd="slow"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6C78517-CA4F-4E27-B4F1-EB139BAA1CD3}" type="datetimeFigureOut">
              <a:rPr lang="es-ES" smtClean="0"/>
              <a:pPr/>
              <a:t>26/12/2013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CE03A25-99C8-451D-9C0C-C3F0E878CCBF}" type="slidenum">
              <a:rPr lang="es-ES" smtClean="0"/>
              <a:pPr/>
              <a:t>‹Nº›</a:t>
            </a:fld>
            <a:endParaRPr lang="es-ES"/>
          </a:p>
        </p:txBody>
      </p:sp>
    </p:spTree>
  </p:cSld>
  <p:clrMapOvr>
    <a:masterClrMapping/>
  </p:clrMapOvr>
  <p:transition spd="slow" advTm="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6BD55BD-2093-4E26-87FB-887E38332B0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0">
              <a:schemeClr val="tx2">
                <a:lumMod val="40000"/>
                <a:lumOff val="60000"/>
              </a:schemeClr>
            </a:gs>
            <a:gs pos="39999">
              <a:srgbClr val="85C2FF"/>
            </a:gs>
            <a:gs pos="70000">
              <a:srgbClr val="C4D6EB"/>
            </a:gs>
            <a:gs pos="100000">
              <a:srgbClr val="FFEBFA"/>
            </a:gs>
          </a:gsLst>
          <a:lin ang="189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C78517-CA4F-4E27-B4F1-EB139BAA1CD3}" type="datetimeFigureOut">
              <a:rPr lang="es-ES" smtClean="0"/>
              <a:pPr/>
              <a:t>26/12/2013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E03A25-99C8-451D-9C0C-C3F0E878CCB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2DAC036E-1272-42A1-89C6-42C2EB678096}"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4.png"/><Relationship Id="rId7" Type="http://schemas.openxmlformats.org/officeDocument/2006/relationships/image" Target="../media/image1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Llamada rectangular"/>
          <p:cNvSpPr/>
          <p:nvPr/>
        </p:nvSpPr>
        <p:spPr>
          <a:xfrm>
            <a:off x="1979712" y="1340768"/>
            <a:ext cx="5328592" cy="3888432"/>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smtClean="0">
                <a:latin typeface="Georgia" pitchFamily="18" charset="0"/>
              </a:rPr>
              <a:t>Telde</a:t>
            </a:r>
            <a:r>
              <a:rPr lang="es-ES" sz="2000" dirty="0" smtClean="0">
                <a:latin typeface="Georgia" pitchFamily="18" charset="0"/>
              </a:rPr>
              <a:t> es un municipio español y una ciudad situados al este de la isla de Gran Canaria (Islas Canarias). La ciudad es la más antigua y la primera capital de la isla de Gran Canaria, fundada antes de 1351, y posee el título de "muy ilustre".</a:t>
            </a:r>
            <a:endParaRPr lang="es-ES" sz="2000" dirty="0" smtClean="0">
              <a:solidFill>
                <a:schemeClr val="bg1">
                  <a:lumMod val="50000"/>
                </a:schemeClr>
              </a:solidFill>
              <a:latin typeface="Georgia" pitchFamily="18" charset="0"/>
            </a:endParaRPr>
          </a:p>
          <a:p>
            <a:pPr algn="ctr"/>
            <a:r>
              <a:rPr lang="es-ES" sz="2000" dirty="0" smtClean="0">
                <a:latin typeface="Georgia" pitchFamily="18" charset="0"/>
              </a:rPr>
              <a:t>El término municipal tiene una extensión de 102,43 km² y en el año 2012 tenía una población empadronada de 101 300 habitantes (Instituto Nacional de Estadística. La altitud de la ciudad, cabecera del municipio, es de 130 metros sobre el nivel del mar.</a:t>
            </a:r>
            <a:endParaRPr lang="es-ES" sz="2000" dirty="0">
              <a:latin typeface="Georgia" pitchFamily="18" charset="0"/>
            </a:endParaRPr>
          </a:p>
        </p:txBody>
      </p:sp>
      <p:pic>
        <p:nvPicPr>
          <p:cNvPr id="2050" name="Picture 2" descr="C:\Documents and Settings\usuario\Mis documentos\Isabel\animaciones en gif\canefas\st-cen-021.png"/>
          <p:cNvPicPr>
            <a:picLocks noChangeAspect="1" noChangeArrowheads="1"/>
          </p:cNvPicPr>
          <p:nvPr/>
        </p:nvPicPr>
        <p:blipFill>
          <a:blip r:embed="rId4" cstate="print"/>
          <a:srcRect/>
          <a:stretch>
            <a:fillRect/>
          </a:stretch>
        </p:blipFill>
        <p:spPr bwMode="auto">
          <a:xfrm>
            <a:off x="-252536" y="3933056"/>
            <a:ext cx="3305175" cy="3305175"/>
          </a:xfrm>
          <a:prstGeom prst="rect">
            <a:avLst/>
          </a:prstGeom>
          <a:noFill/>
        </p:spPr>
      </p:pic>
      <p:pic>
        <p:nvPicPr>
          <p:cNvPr id="2051" name="Picture 3" descr="C:\Documents and Settings\usuario\Mis documentos\Isabel\animaciones en gif\canefas\st-cen-021.png"/>
          <p:cNvPicPr>
            <a:picLocks noChangeAspect="1" noChangeArrowheads="1"/>
          </p:cNvPicPr>
          <p:nvPr/>
        </p:nvPicPr>
        <p:blipFill>
          <a:blip r:embed="rId4" cstate="print"/>
          <a:srcRect/>
          <a:stretch>
            <a:fillRect/>
          </a:stretch>
        </p:blipFill>
        <p:spPr bwMode="auto">
          <a:xfrm rot="16200000">
            <a:off x="6228184" y="3717032"/>
            <a:ext cx="3305175" cy="3305175"/>
          </a:xfrm>
          <a:prstGeom prst="rect">
            <a:avLst/>
          </a:prstGeom>
          <a:noFill/>
        </p:spPr>
      </p:pic>
      <p:pic>
        <p:nvPicPr>
          <p:cNvPr id="2052" name="Picture 4" descr="C:\Documents and Settings\usuario\Mis documentos\Isabel\animaciones en gif\canefas\st-cen-021.png"/>
          <p:cNvPicPr>
            <a:picLocks noChangeAspect="1" noChangeArrowheads="1"/>
          </p:cNvPicPr>
          <p:nvPr/>
        </p:nvPicPr>
        <p:blipFill>
          <a:blip r:embed="rId4" cstate="print"/>
          <a:srcRect/>
          <a:stretch>
            <a:fillRect/>
          </a:stretch>
        </p:blipFill>
        <p:spPr bwMode="auto">
          <a:xfrm rot="10800000">
            <a:off x="6084168" y="-171400"/>
            <a:ext cx="3305175" cy="3305175"/>
          </a:xfrm>
          <a:prstGeom prst="rect">
            <a:avLst/>
          </a:prstGeom>
          <a:noFill/>
        </p:spPr>
      </p:pic>
      <p:pic>
        <p:nvPicPr>
          <p:cNvPr id="2053" name="Picture 5" descr="C:\Documents and Settings\usuario\Mis documentos\Isabel\animaciones en gif\canefas\st-cen-021.png"/>
          <p:cNvPicPr>
            <a:picLocks noChangeAspect="1" noChangeArrowheads="1"/>
          </p:cNvPicPr>
          <p:nvPr/>
        </p:nvPicPr>
        <p:blipFill>
          <a:blip r:embed="rId4" cstate="print"/>
          <a:srcRect/>
          <a:stretch>
            <a:fillRect/>
          </a:stretch>
        </p:blipFill>
        <p:spPr bwMode="auto">
          <a:xfrm rot="5400000">
            <a:off x="-540568" y="-387424"/>
            <a:ext cx="3305175" cy="3305175"/>
          </a:xfrm>
          <a:prstGeom prst="rect">
            <a:avLst/>
          </a:prstGeom>
          <a:noFill/>
        </p:spPr>
      </p:pic>
      <p:sp>
        <p:nvSpPr>
          <p:cNvPr id="14" name="13 CuadroTexto"/>
          <p:cNvSpPr txBox="1"/>
          <p:nvPr/>
        </p:nvSpPr>
        <p:spPr>
          <a:xfrm>
            <a:off x="2987824" y="260648"/>
            <a:ext cx="3268844" cy="830997"/>
          </a:xfrm>
          <a:prstGeom prst="rect">
            <a:avLst/>
          </a:prstGeom>
          <a:noFill/>
        </p:spPr>
        <p:txBody>
          <a:bodyPr wrap="none" rtlCol="0">
            <a:spAutoFit/>
          </a:bodyPr>
          <a:lstStyle/>
          <a:p>
            <a:r>
              <a:rPr lang="es-ES" sz="4800" b="1" dirty="0" smtClean="0">
                <a:solidFill>
                  <a:schemeClr val="accent4">
                    <a:lumMod val="75000"/>
                  </a:schemeClr>
                </a:solidFill>
                <a:latin typeface="Georgia" pitchFamily="18" charset="0"/>
              </a:rPr>
              <a:t>Aquí vive </a:t>
            </a:r>
            <a:endParaRPr lang="es-ES" sz="4800" b="1" dirty="0">
              <a:solidFill>
                <a:schemeClr val="accent4">
                  <a:lumMod val="75000"/>
                </a:schemeClr>
              </a:solidFill>
              <a:latin typeface="Georgia" pitchFamily="18" charset="0"/>
            </a:endParaRPr>
          </a:p>
        </p:txBody>
      </p:sp>
      <p:sp>
        <p:nvSpPr>
          <p:cNvPr id="15" name="14 CuadroTexto"/>
          <p:cNvSpPr txBox="1"/>
          <p:nvPr/>
        </p:nvSpPr>
        <p:spPr>
          <a:xfrm>
            <a:off x="3563888" y="5733256"/>
            <a:ext cx="2520242" cy="769441"/>
          </a:xfrm>
          <a:prstGeom prst="rect">
            <a:avLst/>
          </a:prstGeom>
          <a:noFill/>
        </p:spPr>
        <p:txBody>
          <a:bodyPr wrap="none" rtlCol="0">
            <a:spAutoFit/>
          </a:bodyPr>
          <a:lstStyle/>
          <a:p>
            <a:r>
              <a:rPr lang="es-ES" sz="4400" b="1" dirty="0" smtClean="0">
                <a:solidFill>
                  <a:schemeClr val="accent4">
                    <a:lumMod val="75000"/>
                  </a:schemeClr>
                </a:solidFill>
                <a:latin typeface="Georgia" pitchFamily="18" charset="0"/>
              </a:rPr>
              <a:t>Colacho</a:t>
            </a:r>
            <a:endParaRPr lang="es-ES" sz="4400" b="1" dirty="0">
              <a:solidFill>
                <a:schemeClr val="accent4">
                  <a:lumMod val="75000"/>
                </a:schemeClr>
              </a:solidFill>
              <a:latin typeface="Georgia" pitchFamily="18" charset="0"/>
            </a:endParaRPr>
          </a:p>
        </p:txBody>
      </p:sp>
    </p:spTree>
  </p:cSld>
  <p:clrMapOvr>
    <a:masterClrMapping/>
  </p:clrMapOvr>
  <p:transition spd="slow" advClick="0" advTm="29000">
    <p:sndAc>
      <p:stSnd loop="1">
        <p:snd r:embed="rId3" name="cumpleaños segun piñon17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nodeType="afterEffect">
                                  <p:stCondLst>
                                    <p:cond delay="0"/>
                                  </p:stCondLst>
                                  <p:childTnLst>
                                    <p:set>
                                      <p:cBhvr>
                                        <p:cTn id="6" dur="1" fill="hold">
                                          <p:stCondLst>
                                            <p:cond delay="0"/>
                                          </p:stCondLst>
                                        </p:cTn>
                                        <p:tgtEl>
                                          <p:spTgt spid="2053"/>
                                        </p:tgtEl>
                                        <p:attrNameLst>
                                          <p:attrName>style.visibility</p:attrName>
                                        </p:attrNameLst>
                                      </p:cBhvr>
                                      <p:to>
                                        <p:strVal val="visible"/>
                                      </p:to>
                                    </p:set>
                                    <p:anim calcmode="lin" valueType="num">
                                      <p:cBhvr>
                                        <p:cTn id="7" dur="3000" fill="hold"/>
                                        <p:tgtEl>
                                          <p:spTgt spid="2053"/>
                                        </p:tgtEl>
                                        <p:attrNameLst>
                                          <p:attrName>ppt_h</p:attrName>
                                        </p:attrNameLst>
                                      </p:cBhvr>
                                      <p:tavLst>
                                        <p:tav tm="0">
                                          <p:val>
                                            <p:strVal val="#ppt_h/20"/>
                                          </p:val>
                                        </p:tav>
                                        <p:tav tm="50000">
                                          <p:val>
                                            <p:strVal val="#ppt_h/20"/>
                                          </p:val>
                                        </p:tav>
                                        <p:tav tm="100000">
                                          <p:val>
                                            <p:strVal val="#ppt_h"/>
                                          </p:val>
                                        </p:tav>
                                      </p:tavLst>
                                    </p:anim>
                                    <p:anim calcmode="lin" valueType="num">
                                      <p:cBhvr>
                                        <p:cTn id="8" dur="3000" fill="hold"/>
                                        <p:tgtEl>
                                          <p:spTgt spid="2053"/>
                                        </p:tgtEl>
                                        <p:attrNameLst>
                                          <p:attrName>ppt_w</p:attrName>
                                        </p:attrNameLst>
                                      </p:cBhvr>
                                      <p:tavLst>
                                        <p:tav tm="0">
                                          <p:val>
                                            <p:strVal val="#ppt_w+.3"/>
                                          </p:val>
                                        </p:tav>
                                        <p:tav tm="50000">
                                          <p:val>
                                            <p:strVal val="#ppt_w+.3"/>
                                          </p:val>
                                        </p:tav>
                                        <p:tav tm="100000">
                                          <p:val>
                                            <p:strVal val="#ppt_w"/>
                                          </p:val>
                                        </p:tav>
                                      </p:tavLst>
                                    </p:anim>
                                    <p:anim calcmode="lin" valueType="num">
                                      <p:cBhvr>
                                        <p:cTn id="9" dur="3000" fill="hold"/>
                                        <p:tgtEl>
                                          <p:spTgt spid="2053"/>
                                        </p:tgtEl>
                                        <p:attrNameLst>
                                          <p:attrName>ppt_x</p:attrName>
                                        </p:attrNameLst>
                                      </p:cBhvr>
                                      <p:tavLst>
                                        <p:tav tm="0">
                                          <p:val>
                                            <p:strVal val="#ppt_x-.3"/>
                                          </p:val>
                                        </p:tav>
                                        <p:tav tm="50000">
                                          <p:val>
                                            <p:strVal val="#ppt_x"/>
                                          </p:val>
                                        </p:tav>
                                        <p:tav tm="100000">
                                          <p:val>
                                            <p:strVal val="#ppt_x"/>
                                          </p:val>
                                        </p:tav>
                                      </p:tavLst>
                                    </p:anim>
                                    <p:anim calcmode="lin" valueType="num">
                                      <p:cBhvr>
                                        <p:cTn id="10" dur="3000" fill="hold"/>
                                        <p:tgtEl>
                                          <p:spTgt spid="2053"/>
                                        </p:tgtEl>
                                        <p:attrNameLst>
                                          <p:attrName>ppt_y</p:attrName>
                                        </p:attrNameLst>
                                      </p:cBhvr>
                                      <p:tavLst>
                                        <p:tav tm="0">
                                          <p:val>
                                            <p:strVal val="#ppt_y"/>
                                          </p:val>
                                        </p:tav>
                                        <p:tav tm="100000">
                                          <p:val>
                                            <p:strVal val="#ppt_y"/>
                                          </p:val>
                                        </p:tav>
                                      </p:tavLst>
                                    </p:anim>
                                  </p:childTnLst>
                                </p:cTn>
                              </p:par>
                              <p:par>
                                <p:cTn id="11" presetID="39" presetClass="entr" presetSubtype="0" accel="100000"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p:cTn id="13" dur="3000" fill="hold"/>
                                        <p:tgtEl>
                                          <p:spTgt spid="2052"/>
                                        </p:tgtEl>
                                        <p:attrNameLst>
                                          <p:attrName>ppt_h</p:attrName>
                                        </p:attrNameLst>
                                      </p:cBhvr>
                                      <p:tavLst>
                                        <p:tav tm="0">
                                          <p:val>
                                            <p:strVal val="#ppt_h/20"/>
                                          </p:val>
                                        </p:tav>
                                        <p:tav tm="50000">
                                          <p:val>
                                            <p:strVal val="#ppt_h/20"/>
                                          </p:val>
                                        </p:tav>
                                        <p:tav tm="100000">
                                          <p:val>
                                            <p:strVal val="#ppt_h"/>
                                          </p:val>
                                        </p:tav>
                                      </p:tavLst>
                                    </p:anim>
                                    <p:anim calcmode="lin" valueType="num">
                                      <p:cBhvr>
                                        <p:cTn id="14" dur="3000" fill="hold"/>
                                        <p:tgtEl>
                                          <p:spTgt spid="2052"/>
                                        </p:tgtEl>
                                        <p:attrNameLst>
                                          <p:attrName>ppt_w</p:attrName>
                                        </p:attrNameLst>
                                      </p:cBhvr>
                                      <p:tavLst>
                                        <p:tav tm="0">
                                          <p:val>
                                            <p:strVal val="#ppt_w+.3"/>
                                          </p:val>
                                        </p:tav>
                                        <p:tav tm="50000">
                                          <p:val>
                                            <p:strVal val="#ppt_w+.3"/>
                                          </p:val>
                                        </p:tav>
                                        <p:tav tm="100000">
                                          <p:val>
                                            <p:strVal val="#ppt_w"/>
                                          </p:val>
                                        </p:tav>
                                      </p:tavLst>
                                    </p:anim>
                                    <p:anim calcmode="lin" valueType="num">
                                      <p:cBhvr>
                                        <p:cTn id="15" dur="3000" fill="hold"/>
                                        <p:tgtEl>
                                          <p:spTgt spid="2052"/>
                                        </p:tgtEl>
                                        <p:attrNameLst>
                                          <p:attrName>ppt_x</p:attrName>
                                        </p:attrNameLst>
                                      </p:cBhvr>
                                      <p:tavLst>
                                        <p:tav tm="0">
                                          <p:val>
                                            <p:strVal val="#ppt_x-.3"/>
                                          </p:val>
                                        </p:tav>
                                        <p:tav tm="50000">
                                          <p:val>
                                            <p:strVal val="#ppt_x"/>
                                          </p:val>
                                        </p:tav>
                                        <p:tav tm="100000">
                                          <p:val>
                                            <p:strVal val="#ppt_x"/>
                                          </p:val>
                                        </p:tav>
                                      </p:tavLst>
                                    </p:anim>
                                    <p:anim calcmode="lin" valueType="num">
                                      <p:cBhvr>
                                        <p:cTn id="16" dur="3000" fill="hold"/>
                                        <p:tgtEl>
                                          <p:spTgt spid="2052"/>
                                        </p:tgtEl>
                                        <p:attrNameLst>
                                          <p:attrName>ppt_y</p:attrName>
                                        </p:attrNameLst>
                                      </p:cBhvr>
                                      <p:tavLst>
                                        <p:tav tm="0">
                                          <p:val>
                                            <p:strVal val="#ppt_y"/>
                                          </p:val>
                                        </p:tav>
                                        <p:tav tm="100000">
                                          <p:val>
                                            <p:strVal val="#ppt_y"/>
                                          </p:val>
                                        </p:tav>
                                      </p:tavLst>
                                    </p:anim>
                                  </p:childTnLst>
                                </p:cTn>
                              </p:par>
                              <p:par>
                                <p:cTn id="17" presetID="39" presetClass="entr" presetSubtype="0" accel="100000" fill="hold" nodeType="withEffect">
                                  <p:stCondLst>
                                    <p:cond delay="0"/>
                                  </p:stCondLst>
                                  <p:childTnLst>
                                    <p:set>
                                      <p:cBhvr>
                                        <p:cTn id="18" dur="1" fill="hold">
                                          <p:stCondLst>
                                            <p:cond delay="0"/>
                                          </p:stCondLst>
                                        </p:cTn>
                                        <p:tgtEl>
                                          <p:spTgt spid="2050"/>
                                        </p:tgtEl>
                                        <p:attrNameLst>
                                          <p:attrName>style.visibility</p:attrName>
                                        </p:attrNameLst>
                                      </p:cBhvr>
                                      <p:to>
                                        <p:strVal val="visible"/>
                                      </p:to>
                                    </p:set>
                                    <p:anim calcmode="lin" valueType="num">
                                      <p:cBhvr>
                                        <p:cTn id="19" dur="3000" fill="hold"/>
                                        <p:tgtEl>
                                          <p:spTgt spid="2050"/>
                                        </p:tgtEl>
                                        <p:attrNameLst>
                                          <p:attrName>ppt_h</p:attrName>
                                        </p:attrNameLst>
                                      </p:cBhvr>
                                      <p:tavLst>
                                        <p:tav tm="0">
                                          <p:val>
                                            <p:strVal val="#ppt_h/20"/>
                                          </p:val>
                                        </p:tav>
                                        <p:tav tm="50000">
                                          <p:val>
                                            <p:strVal val="#ppt_h/20"/>
                                          </p:val>
                                        </p:tav>
                                        <p:tav tm="100000">
                                          <p:val>
                                            <p:strVal val="#ppt_h"/>
                                          </p:val>
                                        </p:tav>
                                      </p:tavLst>
                                    </p:anim>
                                    <p:anim calcmode="lin" valueType="num">
                                      <p:cBhvr>
                                        <p:cTn id="20" dur="3000" fill="hold"/>
                                        <p:tgtEl>
                                          <p:spTgt spid="2050"/>
                                        </p:tgtEl>
                                        <p:attrNameLst>
                                          <p:attrName>ppt_w</p:attrName>
                                        </p:attrNameLst>
                                      </p:cBhvr>
                                      <p:tavLst>
                                        <p:tav tm="0">
                                          <p:val>
                                            <p:strVal val="#ppt_w+.3"/>
                                          </p:val>
                                        </p:tav>
                                        <p:tav tm="50000">
                                          <p:val>
                                            <p:strVal val="#ppt_w+.3"/>
                                          </p:val>
                                        </p:tav>
                                        <p:tav tm="100000">
                                          <p:val>
                                            <p:strVal val="#ppt_w"/>
                                          </p:val>
                                        </p:tav>
                                      </p:tavLst>
                                    </p:anim>
                                    <p:anim calcmode="lin" valueType="num">
                                      <p:cBhvr>
                                        <p:cTn id="21" dur="3000" fill="hold"/>
                                        <p:tgtEl>
                                          <p:spTgt spid="2050"/>
                                        </p:tgtEl>
                                        <p:attrNameLst>
                                          <p:attrName>ppt_x</p:attrName>
                                        </p:attrNameLst>
                                      </p:cBhvr>
                                      <p:tavLst>
                                        <p:tav tm="0">
                                          <p:val>
                                            <p:strVal val="#ppt_x-.3"/>
                                          </p:val>
                                        </p:tav>
                                        <p:tav tm="50000">
                                          <p:val>
                                            <p:strVal val="#ppt_x"/>
                                          </p:val>
                                        </p:tav>
                                        <p:tav tm="100000">
                                          <p:val>
                                            <p:strVal val="#ppt_x"/>
                                          </p:val>
                                        </p:tav>
                                      </p:tavLst>
                                    </p:anim>
                                    <p:anim calcmode="lin" valueType="num">
                                      <p:cBhvr>
                                        <p:cTn id="22" dur="3000" fill="hold"/>
                                        <p:tgtEl>
                                          <p:spTgt spid="2050"/>
                                        </p:tgtEl>
                                        <p:attrNameLst>
                                          <p:attrName>ppt_y</p:attrName>
                                        </p:attrNameLst>
                                      </p:cBhvr>
                                      <p:tavLst>
                                        <p:tav tm="0">
                                          <p:val>
                                            <p:strVal val="#ppt_y"/>
                                          </p:val>
                                        </p:tav>
                                        <p:tav tm="100000">
                                          <p:val>
                                            <p:strVal val="#ppt_y"/>
                                          </p:val>
                                        </p:tav>
                                      </p:tavLst>
                                    </p:anim>
                                  </p:childTnLst>
                                </p:cTn>
                              </p:par>
                              <p:par>
                                <p:cTn id="23" presetID="39" presetClass="entr" presetSubtype="0" accel="100000" fill="hold" nodeType="withEffect">
                                  <p:stCondLst>
                                    <p:cond delay="0"/>
                                  </p:stCondLst>
                                  <p:childTnLst>
                                    <p:set>
                                      <p:cBhvr>
                                        <p:cTn id="24" dur="1" fill="hold">
                                          <p:stCondLst>
                                            <p:cond delay="0"/>
                                          </p:stCondLst>
                                        </p:cTn>
                                        <p:tgtEl>
                                          <p:spTgt spid="2051"/>
                                        </p:tgtEl>
                                        <p:attrNameLst>
                                          <p:attrName>style.visibility</p:attrName>
                                        </p:attrNameLst>
                                      </p:cBhvr>
                                      <p:to>
                                        <p:strVal val="visible"/>
                                      </p:to>
                                    </p:set>
                                    <p:anim calcmode="lin" valueType="num">
                                      <p:cBhvr>
                                        <p:cTn id="25" dur="3000" fill="hold"/>
                                        <p:tgtEl>
                                          <p:spTgt spid="2051"/>
                                        </p:tgtEl>
                                        <p:attrNameLst>
                                          <p:attrName>ppt_h</p:attrName>
                                        </p:attrNameLst>
                                      </p:cBhvr>
                                      <p:tavLst>
                                        <p:tav tm="0">
                                          <p:val>
                                            <p:strVal val="#ppt_h/20"/>
                                          </p:val>
                                        </p:tav>
                                        <p:tav tm="50000">
                                          <p:val>
                                            <p:strVal val="#ppt_h/20"/>
                                          </p:val>
                                        </p:tav>
                                        <p:tav tm="100000">
                                          <p:val>
                                            <p:strVal val="#ppt_h"/>
                                          </p:val>
                                        </p:tav>
                                      </p:tavLst>
                                    </p:anim>
                                    <p:anim calcmode="lin" valueType="num">
                                      <p:cBhvr>
                                        <p:cTn id="26" dur="3000" fill="hold"/>
                                        <p:tgtEl>
                                          <p:spTgt spid="2051"/>
                                        </p:tgtEl>
                                        <p:attrNameLst>
                                          <p:attrName>ppt_w</p:attrName>
                                        </p:attrNameLst>
                                      </p:cBhvr>
                                      <p:tavLst>
                                        <p:tav tm="0">
                                          <p:val>
                                            <p:strVal val="#ppt_w+.3"/>
                                          </p:val>
                                        </p:tav>
                                        <p:tav tm="50000">
                                          <p:val>
                                            <p:strVal val="#ppt_w+.3"/>
                                          </p:val>
                                        </p:tav>
                                        <p:tav tm="100000">
                                          <p:val>
                                            <p:strVal val="#ppt_w"/>
                                          </p:val>
                                        </p:tav>
                                      </p:tavLst>
                                    </p:anim>
                                    <p:anim calcmode="lin" valueType="num">
                                      <p:cBhvr>
                                        <p:cTn id="27" dur="3000" fill="hold"/>
                                        <p:tgtEl>
                                          <p:spTgt spid="2051"/>
                                        </p:tgtEl>
                                        <p:attrNameLst>
                                          <p:attrName>ppt_x</p:attrName>
                                        </p:attrNameLst>
                                      </p:cBhvr>
                                      <p:tavLst>
                                        <p:tav tm="0">
                                          <p:val>
                                            <p:strVal val="#ppt_x-.3"/>
                                          </p:val>
                                        </p:tav>
                                        <p:tav tm="50000">
                                          <p:val>
                                            <p:strVal val="#ppt_x"/>
                                          </p:val>
                                        </p:tav>
                                        <p:tav tm="100000">
                                          <p:val>
                                            <p:strVal val="#ppt_x"/>
                                          </p:val>
                                        </p:tav>
                                      </p:tavLst>
                                    </p:anim>
                                    <p:anim calcmode="lin" valueType="num">
                                      <p:cBhvr>
                                        <p:cTn id="28" dur="3000" fill="hold"/>
                                        <p:tgtEl>
                                          <p:spTgt spid="2051"/>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18" presetClass="entr" presetSubtype="6" fill="hold" grpId="0" nodeType="afterEffect">
                                  <p:stCondLst>
                                    <p:cond delay="0"/>
                                  </p:stCondLst>
                                  <p:iterate type="wd">
                                    <p:tmPct val="10000"/>
                                  </p:iterate>
                                  <p:childTnLst>
                                    <p:set>
                                      <p:cBhvr>
                                        <p:cTn id="31" dur="1" fill="hold">
                                          <p:stCondLst>
                                            <p:cond delay="0"/>
                                          </p:stCondLst>
                                        </p:cTn>
                                        <p:tgtEl>
                                          <p:spTgt spid="4"/>
                                        </p:tgtEl>
                                        <p:attrNameLst>
                                          <p:attrName>style.visibility</p:attrName>
                                        </p:attrNameLst>
                                      </p:cBhvr>
                                      <p:to>
                                        <p:strVal val="visible"/>
                                      </p:to>
                                    </p:set>
                                    <p:animEffect transition="in" filter="strips(downRight)">
                                      <p:cBhvr>
                                        <p:cTn id="32" dur="3000"/>
                                        <p:tgtEl>
                                          <p:spTgt spid="4"/>
                                        </p:tgtEl>
                                      </p:cBhvr>
                                    </p:animEffect>
                                  </p:childTnLst>
                                </p:cTn>
                              </p:par>
                            </p:childTnLst>
                          </p:cTn>
                        </p:par>
                        <p:par>
                          <p:cTn id="33" fill="hold">
                            <p:stCondLst>
                              <p:cond delay="35700"/>
                            </p:stCondLst>
                            <p:childTnLst>
                              <p:par>
                                <p:cTn id="34" presetID="15"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3000" fill="hold"/>
                                        <p:tgtEl>
                                          <p:spTgt spid="14"/>
                                        </p:tgtEl>
                                        <p:attrNameLst>
                                          <p:attrName>ppt_w</p:attrName>
                                        </p:attrNameLst>
                                      </p:cBhvr>
                                      <p:tavLst>
                                        <p:tav tm="0">
                                          <p:val>
                                            <p:fltVal val="0"/>
                                          </p:val>
                                        </p:tav>
                                        <p:tav tm="100000">
                                          <p:val>
                                            <p:strVal val="#ppt_w"/>
                                          </p:val>
                                        </p:tav>
                                      </p:tavLst>
                                    </p:anim>
                                    <p:anim calcmode="lin" valueType="num">
                                      <p:cBhvr>
                                        <p:cTn id="37" dur="3000" fill="hold"/>
                                        <p:tgtEl>
                                          <p:spTgt spid="14"/>
                                        </p:tgtEl>
                                        <p:attrNameLst>
                                          <p:attrName>ppt_h</p:attrName>
                                        </p:attrNameLst>
                                      </p:cBhvr>
                                      <p:tavLst>
                                        <p:tav tm="0">
                                          <p:val>
                                            <p:fltVal val="0"/>
                                          </p:val>
                                        </p:tav>
                                        <p:tav tm="100000">
                                          <p:val>
                                            <p:strVal val="#ppt_h"/>
                                          </p:val>
                                        </p:tav>
                                      </p:tavLst>
                                    </p:anim>
                                    <p:anim calcmode="lin" valueType="num">
                                      <p:cBhvr>
                                        <p:cTn id="38"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39" dur="3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38700"/>
                            </p:stCondLst>
                            <p:childTnLst>
                              <p:par>
                                <p:cTn id="41" presetID="52"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Scale>
                                      <p:cBhvr>
                                        <p:cTn id="43" dur="3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3000" decel="50000" fill="hold">
                                          <p:stCondLst>
                                            <p:cond delay="0"/>
                                          </p:stCondLst>
                                        </p:cTn>
                                        <p:tgtEl>
                                          <p:spTgt spid="15"/>
                                        </p:tgtEl>
                                        <p:attrNameLst>
                                          <p:attrName>ppt_x</p:attrName>
                                          <p:attrName>ppt_y</p:attrName>
                                        </p:attrNameLst>
                                      </p:cBhvr>
                                    </p:animMotion>
                                    <p:animEffect transition="in" filter="fade">
                                      <p:cBhvr>
                                        <p:cTn id="45" dur="3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7" name="Picture 5" descr="C:\Documents and Settings\usuario\Mis documentos\Isabel\animaciones en gif\pergaminos en png\61954379_1280088924_b9c6e558b9ab.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5 CuadroTexto"/>
          <p:cNvSpPr txBox="1"/>
          <p:nvPr/>
        </p:nvSpPr>
        <p:spPr>
          <a:xfrm>
            <a:off x="1767428" y="1340768"/>
            <a:ext cx="5496376" cy="2954655"/>
          </a:xfrm>
          <a:prstGeom prst="rect">
            <a:avLst/>
          </a:prstGeom>
          <a:noFill/>
        </p:spPr>
        <p:txBody>
          <a:bodyPr wrap="none" rtlCol="0">
            <a:spAutoFit/>
          </a:bodyPr>
          <a:lstStyle/>
          <a:p>
            <a:pPr algn="ctr"/>
            <a:r>
              <a:rPr lang="es-ES" sz="2800" dirty="0" smtClean="0">
                <a:latin typeface="Georgia" pitchFamily="18" charset="0"/>
              </a:rPr>
              <a:t>Colacho, desde Móstoles </a:t>
            </a:r>
          </a:p>
          <a:p>
            <a:pPr algn="ctr"/>
            <a:r>
              <a:rPr lang="es-ES" sz="2800" dirty="0" smtClean="0">
                <a:latin typeface="Georgia" pitchFamily="18" charset="0"/>
              </a:rPr>
              <a:t> van mis felicitaciones</a:t>
            </a:r>
          </a:p>
          <a:p>
            <a:pPr algn="ctr"/>
            <a:r>
              <a:rPr lang="es-ES" sz="2800" dirty="0" smtClean="0">
                <a:latin typeface="Georgia" pitchFamily="18" charset="0"/>
              </a:rPr>
              <a:t> en este día tan especial para ti, </a:t>
            </a:r>
          </a:p>
          <a:p>
            <a:pPr algn="ctr"/>
            <a:r>
              <a:rPr lang="es-ES" sz="2800" dirty="0" smtClean="0">
                <a:latin typeface="Georgia" pitchFamily="18" charset="0"/>
              </a:rPr>
              <a:t>  los 55 son aun muy pocos años </a:t>
            </a:r>
          </a:p>
          <a:p>
            <a:pPr algn="ctr"/>
            <a:r>
              <a:rPr lang="es-ES" sz="2800" dirty="0" smtClean="0">
                <a:latin typeface="Georgia" pitchFamily="18" charset="0"/>
              </a:rPr>
              <a:t>cumplir años es maravilloso</a:t>
            </a:r>
          </a:p>
          <a:p>
            <a:pPr algn="ctr"/>
            <a:r>
              <a:rPr lang="es-ES" sz="2800" dirty="0" smtClean="0">
                <a:latin typeface="Georgia" pitchFamily="18" charset="0"/>
              </a:rPr>
              <a:t>felicidades amigo</a:t>
            </a:r>
          </a:p>
          <a:p>
            <a:r>
              <a:rPr lang="es-ES" dirty="0" smtClean="0"/>
              <a:t>  </a:t>
            </a:r>
            <a:endParaRPr lang="es-ES" dirty="0"/>
          </a:p>
        </p:txBody>
      </p:sp>
      <p:pic>
        <p:nvPicPr>
          <p:cNvPr id="8199" name="Picture 7" descr="http://fc00.deviantart.net/fs70/f/2011/273/b/b/texto_png_de_cumpleanos_by_jazminlaly-d4bdjod.png"/>
          <p:cNvPicPr>
            <a:picLocks noChangeAspect="1" noChangeArrowheads="1"/>
          </p:cNvPicPr>
          <p:nvPr/>
        </p:nvPicPr>
        <p:blipFill>
          <a:blip r:embed="rId3" cstate="print"/>
          <a:srcRect/>
          <a:stretch>
            <a:fillRect/>
          </a:stretch>
        </p:blipFill>
        <p:spPr bwMode="auto">
          <a:xfrm>
            <a:off x="2628900" y="2852936"/>
            <a:ext cx="6515100" cy="5791201"/>
          </a:xfrm>
          <a:prstGeom prst="rect">
            <a:avLst/>
          </a:prstGeom>
          <a:noFill/>
        </p:spPr>
      </p:pic>
    </p:spTree>
  </p:cSld>
  <p:clrMapOvr>
    <a:masterClrMapping/>
  </p:clrMapOvr>
  <p:transition spd="slow"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8197"/>
                                        </p:tgtEl>
                                        <p:attrNameLst>
                                          <p:attrName>style.visibility</p:attrName>
                                        </p:attrNameLst>
                                      </p:cBhvr>
                                      <p:to>
                                        <p:strVal val="visible"/>
                                      </p:to>
                                    </p:set>
                                    <p:anim calcmode="lin" valueType="num">
                                      <p:cBhvr>
                                        <p:cTn id="7" dur="3000" fill="hold"/>
                                        <p:tgtEl>
                                          <p:spTgt spid="8197"/>
                                        </p:tgtEl>
                                        <p:attrNameLst>
                                          <p:attrName>ppt_x</p:attrName>
                                        </p:attrNameLst>
                                      </p:cBhvr>
                                      <p:tavLst>
                                        <p:tav tm="0">
                                          <p:val>
                                            <p:strVal val="#ppt_x-.2"/>
                                          </p:val>
                                        </p:tav>
                                        <p:tav tm="100000">
                                          <p:val>
                                            <p:strVal val="#ppt_x"/>
                                          </p:val>
                                        </p:tav>
                                      </p:tavLst>
                                    </p:anim>
                                    <p:anim calcmode="lin" valueType="num">
                                      <p:cBhvr>
                                        <p:cTn id="8" dur="3000" fill="hold"/>
                                        <p:tgtEl>
                                          <p:spTgt spid="8197"/>
                                        </p:tgtEl>
                                        <p:attrNameLst>
                                          <p:attrName>ppt_y</p:attrName>
                                        </p:attrNameLst>
                                      </p:cBhvr>
                                      <p:tavLst>
                                        <p:tav tm="0">
                                          <p:val>
                                            <p:strVal val="#ppt_y"/>
                                          </p:val>
                                        </p:tav>
                                        <p:tav tm="100000">
                                          <p:val>
                                            <p:strVal val="#ppt_y"/>
                                          </p:val>
                                        </p:tav>
                                      </p:tavLst>
                                    </p:anim>
                                    <p:animEffect transition="in" filter="wipe(right)" prLst="gradientSize: 0.1">
                                      <p:cBhvr>
                                        <p:cTn id="9" dur="3000"/>
                                        <p:tgtEl>
                                          <p:spTgt spid="8197"/>
                                        </p:tgtEl>
                                      </p:cBhvr>
                                    </p:animEffect>
                                  </p:childTnLst>
                                </p:cTn>
                              </p:par>
                            </p:childTnLst>
                          </p:cTn>
                        </p:par>
                        <p:par>
                          <p:cTn id="10" fill="hold">
                            <p:stCondLst>
                              <p:cond delay="3000"/>
                            </p:stCondLst>
                            <p:childTnLst>
                              <p:par>
                                <p:cTn id="11" presetID="2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ppt_w</p:attrName>
                                        </p:attrNameLst>
                                      </p:cBhvr>
                                      <p:tavLst>
                                        <p:tav tm="0">
                                          <p:val>
                                            <p:fltVal val="0"/>
                                          </p:val>
                                        </p:tav>
                                        <p:tav tm="100000">
                                          <p:val>
                                            <p:strVal val="#ppt_w"/>
                                          </p:val>
                                        </p:tav>
                                      </p:tavLst>
                                    </p:anim>
                                    <p:anim calcmode="lin" valueType="num">
                                      <p:cBhvr>
                                        <p:cTn id="14" dur="5000" fill="hold"/>
                                        <p:tgtEl>
                                          <p:spTgt spid="6"/>
                                        </p:tgtEl>
                                        <p:attrNameLst>
                                          <p:attrName>ppt_h</p:attrName>
                                        </p:attrNameLst>
                                      </p:cBhvr>
                                      <p:tavLst>
                                        <p:tav tm="0">
                                          <p:val>
                                            <p:fltVal val="0"/>
                                          </p:val>
                                        </p:tav>
                                        <p:tav tm="100000">
                                          <p:val>
                                            <p:strVal val="#ppt_h"/>
                                          </p:val>
                                        </p:tav>
                                      </p:tavLst>
                                    </p:anim>
                                  </p:childTnLst>
                                </p:cTn>
                              </p:par>
                            </p:childTnLst>
                          </p:cTn>
                        </p:par>
                        <p:par>
                          <p:cTn id="15" fill="hold">
                            <p:stCondLst>
                              <p:cond delay="8000"/>
                            </p:stCondLst>
                            <p:childTnLst>
                              <p:par>
                                <p:cTn id="16" presetID="2" presetClass="entr" presetSubtype="9" fill="hold" nodeType="afterEffect">
                                  <p:stCondLst>
                                    <p:cond delay="0"/>
                                  </p:stCondLst>
                                  <p:childTnLst>
                                    <p:set>
                                      <p:cBhvr>
                                        <p:cTn id="17" dur="1" fill="hold">
                                          <p:stCondLst>
                                            <p:cond delay="0"/>
                                          </p:stCondLst>
                                        </p:cTn>
                                        <p:tgtEl>
                                          <p:spTgt spid="8199"/>
                                        </p:tgtEl>
                                        <p:attrNameLst>
                                          <p:attrName>style.visibility</p:attrName>
                                        </p:attrNameLst>
                                      </p:cBhvr>
                                      <p:to>
                                        <p:strVal val="visible"/>
                                      </p:to>
                                    </p:set>
                                    <p:anim calcmode="lin" valueType="num">
                                      <p:cBhvr additive="base">
                                        <p:cTn id="18" dur="5000" fill="hold"/>
                                        <p:tgtEl>
                                          <p:spTgt spid="8199"/>
                                        </p:tgtEl>
                                        <p:attrNameLst>
                                          <p:attrName>ppt_x</p:attrName>
                                        </p:attrNameLst>
                                      </p:cBhvr>
                                      <p:tavLst>
                                        <p:tav tm="0">
                                          <p:val>
                                            <p:strVal val="0-#ppt_w/2"/>
                                          </p:val>
                                        </p:tav>
                                        <p:tav tm="100000">
                                          <p:val>
                                            <p:strVal val="#ppt_x"/>
                                          </p:val>
                                        </p:tav>
                                      </p:tavLst>
                                    </p:anim>
                                    <p:anim calcmode="lin" valueType="num">
                                      <p:cBhvr additive="base">
                                        <p:cTn id="19" dur="5000" fill="hold"/>
                                        <p:tgtEl>
                                          <p:spTgt spid="819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images2.wikia.nocookie.net/__cb20110216232906/lossimpson/es/images/c/c1/Cumplea%C3%B1os.png"/>
          <p:cNvPicPr>
            <a:picLocks noChangeAspect="1" noChangeArrowheads="1"/>
          </p:cNvPicPr>
          <p:nvPr/>
        </p:nvPicPr>
        <p:blipFill>
          <a:blip r:embed="rId2" cstate="print"/>
          <a:srcRect/>
          <a:stretch>
            <a:fillRect/>
          </a:stretch>
        </p:blipFill>
        <p:spPr bwMode="auto">
          <a:xfrm>
            <a:off x="-1" y="0"/>
            <a:ext cx="9161449" cy="6858000"/>
          </a:xfrm>
          <a:prstGeom prst="rect">
            <a:avLst/>
          </a:prstGeom>
          <a:noFill/>
        </p:spPr>
      </p:pic>
      <p:pic>
        <p:nvPicPr>
          <p:cNvPr id="7174" name="Picture 6" descr="http://www.elsotanoperdido.com/images/Imagenes/ITS-MY-BIRTHDAY-LOGO-SPA.png"/>
          <p:cNvPicPr>
            <a:picLocks noChangeAspect="1" noChangeArrowheads="1"/>
          </p:cNvPicPr>
          <p:nvPr/>
        </p:nvPicPr>
        <p:blipFill>
          <a:blip r:embed="rId3" cstate="print"/>
          <a:srcRect/>
          <a:stretch>
            <a:fillRect/>
          </a:stretch>
        </p:blipFill>
        <p:spPr bwMode="auto">
          <a:xfrm>
            <a:off x="251520" y="188640"/>
            <a:ext cx="4896544" cy="1872208"/>
          </a:xfrm>
          <a:prstGeom prst="rect">
            <a:avLst/>
          </a:prstGeom>
          <a:noFill/>
        </p:spPr>
      </p:pic>
    </p:spTree>
  </p:cSld>
  <p:clrMapOvr>
    <a:masterClrMapping/>
  </p:clrMapOvr>
  <p:transition spd="slow"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checkerboard(across)">
                                      <p:cBhvr>
                                        <p:cTn id="7" dur="3000"/>
                                        <p:tgtEl>
                                          <p:spTgt spid="7170"/>
                                        </p:tgtEl>
                                      </p:cBhvr>
                                    </p:animEffect>
                                  </p:childTnLst>
                                </p:cTn>
                              </p:par>
                            </p:childTnLst>
                          </p:cTn>
                        </p:par>
                        <p:par>
                          <p:cTn id="8" fill="hold">
                            <p:stCondLst>
                              <p:cond delay="3000"/>
                            </p:stCondLst>
                            <p:childTnLst>
                              <p:par>
                                <p:cTn id="9" presetID="23" presetClass="entr" presetSubtype="16" fill="hold" nodeType="afterEffect">
                                  <p:stCondLst>
                                    <p:cond delay="0"/>
                                  </p:stCondLst>
                                  <p:childTnLst>
                                    <p:set>
                                      <p:cBhvr>
                                        <p:cTn id="10" dur="1" fill="hold">
                                          <p:stCondLst>
                                            <p:cond delay="0"/>
                                          </p:stCondLst>
                                        </p:cTn>
                                        <p:tgtEl>
                                          <p:spTgt spid="7174"/>
                                        </p:tgtEl>
                                        <p:attrNameLst>
                                          <p:attrName>style.visibility</p:attrName>
                                        </p:attrNameLst>
                                      </p:cBhvr>
                                      <p:to>
                                        <p:strVal val="visible"/>
                                      </p:to>
                                    </p:set>
                                    <p:anim calcmode="lin" valueType="num">
                                      <p:cBhvr>
                                        <p:cTn id="11" dur="5000" fill="hold"/>
                                        <p:tgtEl>
                                          <p:spTgt spid="7174"/>
                                        </p:tgtEl>
                                        <p:attrNameLst>
                                          <p:attrName>ppt_w</p:attrName>
                                        </p:attrNameLst>
                                      </p:cBhvr>
                                      <p:tavLst>
                                        <p:tav tm="0">
                                          <p:val>
                                            <p:fltVal val="0"/>
                                          </p:val>
                                        </p:tav>
                                        <p:tav tm="100000">
                                          <p:val>
                                            <p:strVal val="#ppt_w"/>
                                          </p:val>
                                        </p:tav>
                                      </p:tavLst>
                                    </p:anim>
                                    <p:anim calcmode="lin" valueType="num">
                                      <p:cBhvr>
                                        <p:cTn id="12" dur="5000" fill="hold"/>
                                        <p:tgtEl>
                                          <p:spTgt spid="717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http://2.bp.blogspot.com/-Mmw5Adg8pzI/UYEd0QY2UEI/AAAAAAAAJtU/9kQd9pXGLic/s400/HappySexyBirthday.png"/>
          <p:cNvPicPr>
            <a:picLocks noChangeAspect="1" noChangeArrowheads="1"/>
          </p:cNvPicPr>
          <p:nvPr/>
        </p:nvPicPr>
        <p:blipFill>
          <a:blip r:embed="rId2" cstate="print"/>
          <a:srcRect/>
          <a:stretch>
            <a:fillRect/>
          </a:stretch>
        </p:blipFill>
        <p:spPr bwMode="auto">
          <a:xfrm>
            <a:off x="467544" y="476672"/>
            <a:ext cx="4106030" cy="5112568"/>
          </a:xfrm>
          <a:prstGeom prst="rect">
            <a:avLst/>
          </a:prstGeom>
          <a:noFill/>
        </p:spPr>
      </p:pic>
      <p:pic>
        <p:nvPicPr>
          <p:cNvPr id="5" name="Picture 2" descr="http://1.bp.blogspot.com/-UfL848F5gmM/USjh7p4Z5mI/AAAAAAAAFic/cmxLGklNSWM/s1600/marco+cumplea%C3%B1os+png.png"/>
          <p:cNvPicPr>
            <a:picLocks noChangeAspect="1" noChangeArrowheads="1"/>
          </p:cNvPicPr>
          <p:nvPr/>
        </p:nvPicPr>
        <p:blipFill>
          <a:blip r:embed="rId3" cstate="print"/>
          <a:srcRect/>
          <a:stretch>
            <a:fillRect/>
          </a:stretch>
        </p:blipFill>
        <p:spPr bwMode="auto">
          <a:xfrm>
            <a:off x="0" y="0"/>
            <a:ext cx="9144000" cy="6525344"/>
          </a:xfrm>
          <a:prstGeom prst="rect">
            <a:avLst/>
          </a:prstGeom>
          <a:noFill/>
        </p:spPr>
      </p:pic>
      <p:sp>
        <p:nvSpPr>
          <p:cNvPr id="6" name="5 CuadroTexto"/>
          <p:cNvSpPr txBox="1"/>
          <p:nvPr/>
        </p:nvSpPr>
        <p:spPr>
          <a:xfrm>
            <a:off x="4644008" y="260648"/>
            <a:ext cx="4320413" cy="523220"/>
          </a:xfrm>
          <a:prstGeom prst="rect">
            <a:avLst/>
          </a:prstGeom>
          <a:noFill/>
        </p:spPr>
        <p:txBody>
          <a:bodyPr wrap="none" rtlCol="0">
            <a:spAutoFit/>
          </a:bodyPr>
          <a:lstStyle/>
          <a:p>
            <a:r>
              <a:rPr lang="es-ES" sz="2800" b="1" dirty="0" smtClean="0">
                <a:solidFill>
                  <a:schemeClr val="accent6">
                    <a:lumMod val="75000"/>
                  </a:schemeClr>
                </a:solidFill>
                <a:latin typeface="Georgia" pitchFamily="18" charset="0"/>
              </a:rPr>
              <a:t>Con el permiso de Ana</a:t>
            </a:r>
            <a:endParaRPr lang="es-ES" sz="2800" b="1" dirty="0">
              <a:solidFill>
                <a:schemeClr val="accent6">
                  <a:lumMod val="75000"/>
                </a:schemeClr>
              </a:solidFill>
              <a:latin typeface="Georgia" pitchFamily="18" charset="0"/>
            </a:endParaRPr>
          </a:p>
        </p:txBody>
      </p:sp>
      <p:sp>
        <p:nvSpPr>
          <p:cNvPr id="7" name="6 CuadroTexto"/>
          <p:cNvSpPr txBox="1"/>
          <p:nvPr/>
        </p:nvSpPr>
        <p:spPr>
          <a:xfrm>
            <a:off x="5508104" y="4941168"/>
            <a:ext cx="3312368" cy="1107996"/>
          </a:xfrm>
          <a:prstGeom prst="rect">
            <a:avLst/>
          </a:prstGeom>
          <a:noFill/>
        </p:spPr>
        <p:txBody>
          <a:bodyPr wrap="square" rtlCol="0">
            <a:spAutoFit/>
          </a:bodyPr>
          <a:lstStyle/>
          <a:p>
            <a:r>
              <a:rPr lang="es-ES" sz="6600" dirty="0" smtClean="0">
                <a:solidFill>
                  <a:srgbClr val="FF0000"/>
                </a:solidFill>
                <a:latin typeface="Georgia" pitchFamily="18" charset="0"/>
              </a:rPr>
              <a:t>Colacho</a:t>
            </a:r>
            <a:endParaRPr lang="es-ES" sz="6600" dirty="0">
              <a:solidFill>
                <a:srgbClr val="FF0000"/>
              </a:solidFill>
              <a:latin typeface="Georgia" pitchFamily="18"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childTnLst>
                                </p:cTn>
                              </p:par>
                            </p:childTnLst>
                          </p:cTn>
                        </p:par>
                        <p:par>
                          <p:cTn id="8" fill="hold">
                            <p:stCondLst>
                              <p:cond delay="3000"/>
                            </p:stCondLst>
                            <p:childTnLst>
                              <p:par>
                                <p:cTn id="9" presetID="45" presetClass="entr" presetSubtype="0" fill="hold" nodeType="afterEffect">
                                  <p:stCondLst>
                                    <p:cond delay="0"/>
                                  </p:stCondLst>
                                  <p:iterate type="lt">
                                    <p:tmPct val="10000"/>
                                  </p:iterate>
                                  <p:childTnLst>
                                    <p:set>
                                      <p:cBhvr>
                                        <p:cTn id="10" dur="1" fill="hold">
                                          <p:stCondLst>
                                            <p:cond delay="0"/>
                                          </p:stCondLst>
                                        </p:cTn>
                                        <p:tgtEl>
                                          <p:spTgt spid="7">
                                            <p:txEl>
                                              <p:pRg st="0" end="0"/>
                                            </p:txEl>
                                          </p:spTgt>
                                        </p:tgtEl>
                                        <p:attrNameLst>
                                          <p:attrName>style.visibility</p:attrName>
                                        </p:attrNameLst>
                                      </p:cBhvr>
                                      <p:to>
                                        <p:strVal val="visible"/>
                                      </p:to>
                                    </p:set>
                                    <p:animEffect transition="in" filter="fade">
                                      <p:cBhvr>
                                        <p:cTn id="11" dur="3000"/>
                                        <p:tgtEl>
                                          <p:spTgt spid="7">
                                            <p:txEl>
                                              <p:pRg st="0" end="0"/>
                                            </p:txEl>
                                          </p:spTgt>
                                        </p:tgtEl>
                                      </p:cBhvr>
                                    </p:animEffect>
                                    <p:anim calcmode="lin" valueType="num">
                                      <p:cBhvr>
                                        <p:cTn id="12" dur="3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13" dur="3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par>
                          <p:cTn id="14" fill="hold">
                            <p:stCondLst>
                              <p:cond delay="7800"/>
                            </p:stCondLst>
                            <p:childTnLst>
                              <p:par>
                                <p:cTn id="15" presetID="56" presetClass="entr" presetSubtype="0" fill="hold" nodeType="afterEffect">
                                  <p:stCondLst>
                                    <p:cond delay="0"/>
                                  </p:stCondLst>
                                  <p:iterate type="lt">
                                    <p:tmPct val="10000"/>
                                  </p:iterate>
                                  <p:childTnLst>
                                    <p:set>
                                      <p:cBhvr>
                                        <p:cTn id="16" dur="1" fill="hold">
                                          <p:stCondLst>
                                            <p:cond delay="0"/>
                                          </p:stCondLst>
                                        </p:cTn>
                                        <p:tgtEl>
                                          <p:spTgt spid="6">
                                            <p:txEl>
                                              <p:pRg st="0" end="0"/>
                                            </p:txEl>
                                          </p:spTgt>
                                        </p:tgtEl>
                                        <p:attrNameLst>
                                          <p:attrName>style.visibility</p:attrName>
                                        </p:attrNameLst>
                                      </p:cBhvr>
                                      <p:to>
                                        <p:strVal val="visible"/>
                                      </p:to>
                                    </p:set>
                                    <p:anim by="(-#ppt_w*2)" calcmode="lin" valueType="num">
                                      <p:cBhvr rctx="PPT">
                                        <p:cTn id="17" dur="1000" autoRev="1" fill="hold">
                                          <p:stCondLst>
                                            <p:cond delay="0"/>
                                          </p:stCondLst>
                                        </p:cTn>
                                        <p:tgtEl>
                                          <p:spTgt spid="6">
                                            <p:txEl>
                                              <p:pRg st="0" end="0"/>
                                            </p:txEl>
                                          </p:spTgt>
                                        </p:tgtEl>
                                        <p:attrNameLst>
                                          <p:attrName>ppt_w</p:attrName>
                                        </p:attrNameLst>
                                      </p:cBhvr>
                                    </p:anim>
                                    <p:anim by="(#ppt_w*0.50)" calcmode="lin" valueType="num">
                                      <p:cBhvr>
                                        <p:cTn id="18" dur="1000" decel="50000" autoRev="1" fill="hold">
                                          <p:stCondLst>
                                            <p:cond delay="0"/>
                                          </p:stCondLst>
                                        </p:cTn>
                                        <p:tgtEl>
                                          <p:spTgt spid="6">
                                            <p:txEl>
                                              <p:pRg st="0" end="0"/>
                                            </p:txEl>
                                          </p:spTgt>
                                        </p:tgtEl>
                                        <p:attrNameLst>
                                          <p:attrName>ppt_x</p:attrName>
                                        </p:attrNameLst>
                                      </p:cBhvr>
                                    </p:anim>
                                    <p:anim from="(-#ppt_h/2)" to="(#ppt_y)" calcmode="lin" valueType="num">
                                      <p:cBhvr>
                                        <p:cTn id="19" dur="2000" fill="hold">
                                          <p:stCondLst>
                                            <p:cond delay="0"/>
                                          </p:stCondLst>
                                        </p:cTn>
                                        <p:tgtEl>
                                          <p:spTgt spid="6">
                                            <p:txEl>
                                              <p:pRg st="0" end="0"/>
                                            </p:txEl>
                                          </p:spTgt>
                                        </p:tgtEl>
                                        <p:attrNameLst>
                                          <p:attrName>ppt_y</p:attrName>
                                        </p:attrNameLst>
                                      </p:cBhvr>
                                    </p:anim>
                                    <p:animRot by="21600000">
                                      <p:cBhvr>
                                        <p:cTn id="20" dur="2000" fill="hold">
                                          <p:stCondLst>
                                            <p:cond delay="0"/>
                                          </p:stCondLst>
                                        </p:cTn>
                                        <p:tgtEl>
                                          <p:spTgt spid="6">
                                            <p:txEl>
                                              <p:pRg st="0" end="0"/>
                                            </p:txEl>
                                          </p:spTgt>
                                        </p:tgtEl>
                                        <p:attrNameLst>
                                          <p:attrName>r</p:attrName>
                                        </p:attrNameLst>
                                      </p:cBhvr>
                                    </p:animRot>
                                  </p:childTnLst>
                                </p:cTn>
                              </p:par>
                            </p:childTnLst>
                          </p:cTn>
                        </p:par>
                        <p:par>
                          <p:cTn id="21" fill="hold">
                            <p:stCondLst>
                              <p:cond delay="13000"/>
                            </p:stCondLst>
                            <p:childTnLst>
                              <p:par>
                                <p:cTn id="22" presetID="20" presetClass="entr" presetSubtype="0" fill="hold" nodeType="afterEffect">
                                  <p:stCondLst>
                                    <p:cond delay="0"/>
                                  </p:stCondLst>
                                  <p:childTnLst>
                                    <p:set>
                                      <p:cBhvr>
                                        <p:cTn id="23" dur="1" fill="hold">
                                          <p:stCondLst>
                                            <p:cond delay="0"/>
                                          </p:stCondLst>
                                        </p:cTn>
                                        <p:tgtEl>
                                          <p:spTgt spid="6148"/>
                                        </p:tgtEl>
                                        <p:attrNameLst>
                                          <p:attrName>style.visibility</p:attrName>
                                        </p:attrNameLst>
                                      </p:cBhvr>
                                      <p:to>
                                        <p:strVal val="visible"/>
                                      </p:to>
                                    </p:set>
                                    <p:animEffect transition="in" filter="wedge">
                                      <p:cBhvr>
                                        <p:cTn id="24" dur="50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Feliz Cumpleaños LP_4EVER!"/>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5124" name="Picture 4" descr="http://i303.photobucket.com/albums/nn150/Zafiro_2008_2008/felicidades/16copia.png?t=1243906175"/>
          <p:cNvPicPr>
            <a:picLocks noChangeAspect="1" noChangeArrowheads="1"/>
          </p:cNvPicPr>
          <p:nvPr/>
        </p:nvPicPr>
        <p:blipFill>
          <a:blip r:embed="rId3" cstate="print"/>
          <a:srcRect/>
          <a:stretch>
            <a:fillRect/>
          </a:stretch>
        </p:blipFill>
        <p:spPr bwMode="auto">
          <a:xfrm>
            <a:off x="827584" y="2564905"/>
            <a:ext cx="7416824" cy="4293096"/>
          </a:xfrm>
          <a:prstGeom prst="rect">
            <a:avLst/>
          </a:prstGeom>
          <a:noFill/>
        </p:spPr>
      </p:pic>
      <p:sp>
        <p:nvSpPr>
          <p:cNvPr id="5" name="4 CuadroTexto"/>
          <p:cNvSpPr txBox="1"/>
          <p:nvPr/>
        </p:nvSpPr>
        <p:spPr>
          <a:xfrm>
            <a:off x="0" y="980728"/>
            <a:ext cx="9134232" cy="461665"/>
          </a:xfrm>
          <a:prstGeom prst="rect">
            <a:avLst/>
          </a:prstGeom>
          <a:noFill/>
        </p:spPr>
        <p:txBody>
          <a:bodyPr wrap="none" rtlCol="0">
            <a:spAutoFit/>
          </a:bodyPr>
          <a:lstStyle/>
          <a:p>
            <a:r>
              <a:rPr lang="es-ES" sz="2400" b="1" dirty="0" smtClean="0">
                <a:solidFill>
                  <a:srgbClr val="7030A0"/>
                </a:solidFill>
                <a:latin typeface="Georgia" pitchFamily="18" charset="0"/>
              </a:rPr>
              <a:t>Estamos en Telde en la Fiesta de Cumpleaños de Colacho</a:t>
            </a:r>
            <a:endParaRPr lang="es-ES" sz="2400" b="1" dirty="0">
              <a:solidFill>
                <a:srgbClr val="7030A0"/>
              </a:solidFill>
              <a:latin typeface="Georgia" pitchFamily="18" charset="0"/>
            </a:endParaRPr>
          </a:p>
        </p:txBody>
      </p:sp>
    </p:spTree>
  </p:cSld>
  <p:clrMapOvr>
    <a:masterClrMapping/>
  </p:clrMapOvr>
  <p:transition spd="slow"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circle(out)">
                                      <p:cBhvr>
                                        <p:cTn id="7" dur="3000"/>
                                        <p:tgtEl>
                                          <p:spTgt spid="5122"/>
                                        </p:tgtEl>
                                      </p:cBhvr>
                                    </p:animEffect>
                                  </p:childTnLst>
                                </p:cTn>
                              </p:par>
                            </p:childTnLst>
                          </p:cTn>
                        </p:par>
                        <p:par>
                          <p:cTn id="8" fill="hold">
                            <p:stCondLst>
                              <p:cond delay="3000"/>
                            </p:stCondLst>
                            <p:childTnLst>
                              <p:par>
                                <p:cTn id="9" presetID="15"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anim calcmode="lin" valueType="num">
                                      <p:cBhvr>
                                        <p:cTn id="13"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15" fill="hold">
                            <p:stCondLst>
                              <p:cond delay="13800"/>
                            </p:stCondLst>
                            <p:childTnLst>
                              <p:par>
                                <p:cTn id="16" presetID="10" presetClass="entr" presetSubtype="0" fill="hold" nodeType="afterEffect">
                                  <p:stCondLst>
                                    <p:cond delay="0"/>
                                  </p:stCondLst>
                                  <p:childTnLst>
                                    <p:set>
                                      <p:cBhvr>
                                        <p:cTn id="17" dur="1" fill="hold">
                                          <p:stCondLst>
                                            <p:cond delay="0"/>
                                          </p:stCondLst>
                                        </p:cTn>
                                        <p:tgtEl>
                                          <p:spTgt spid="5124"/>
                                        </p:tgtEl>
                                        <p:attrNameLst>
                                          <p:attrName>style.visibility</p:attrName>
                                        </p:attrNameLst>
                                      </p:cBhvr>
                                      <p:to>
                                        <p:strVal val="visible"/>
                                      </p:to>
                                    </p:set>
                                    <p:animEffect transition="in" filter="fade">
                                      <p:cBhvr>
                                        <p:cTn id="18" dur="2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http://img155.imageshack.us/img155/7614/moga.png"/>
          <p:cNvPicPr>
            <a:picLocks noChangeAspect="1" noChangeArrowheads="1"/>
          </p:cNvPicPr>
          <p:nvPr/>
        </p:nvPicPr>
        <p:blipFill>
          <a:blip r:embed="rId2" cstate="print"/>
          <a:srcRect/>
          <a:stretch>
            <a:fillRect/>
          </a:stretch>
        </p:blipFill>
        <p:spPr bwMode="auto">
          <a:xfrm>
            <a:off x="323528" y="-675456"/>
            <a:ext cx="3384376" cy="3384376"/>
          </a:xfrm>
          <a:prstGeom prst="rect">
            <a:avLst/>
          </a:prstGeom>
          <a:noFill/>
        </p:spPr>
      </p:pic>
      <p:pic>
        <p:nvPicPr>
          <p:cNvPr id="4" name="Picture 4" descr="http://3.bp.blogspot.com/-pj0kpqbdk5A/T41fA0WBwVI/AAAAAAAADMA/B0mBWR6qArw/s1600/028+%28Copiar%29.png"/>
          <p:cNvPicPr>
            <a:picLocks noChangeAspect="1" noChangeArrowheads="1"/>
          </p:cNvPicPr>
          <p:nvPr/>
        </p:nvPicPr>
        <p:blipFill>
          <a:blip r:embed="rId3" cstate="print"/>
          <a:srcRect/>
          <a:stretch>
            <a:fillRect/>
          </a:stretch>
        </p:blipFill>
        <p:spPr bwMode="auto">
          <a:xfrm>
            <a:off x="4427984" y="0"/>
            <a:ext cx="4139952" cy="2701168"/>
          </a:xfrm>
          <a:prstGeom prst="rect">
            <a:avLst/>
          </a:prstGeom>
          <a:noFill/>
        </p:spPr>
      </p:pic>
      <p:pic>
        <p:nvPicPr>
          <p:cNvPr id="4102" name="Picture 6" descr="http://th08.deviantart.net/fs71/PRE/i/2013/072/9/6/happy_birthday_gene__by_aricatuesday-d5xycwk.jpg"/>
          <p:cNvPicPr>
            <a:picLocks noChangeAspect="1" noChangeArrowheads="1"/>
          </p:cNvPicPr>
          <p:nvPr/>
        </p:nvPicPr>
        <p:blipFill>
          <a:blip r:embed="rId4" cstate="print"/>
          <a:srcRect/>
          <a:stretch>
            <a:fillRect/>
          </a:stretch>
        </p:blipFill>
        <p:spPr bwMode="auto">
          <a:xfrm>
            <a:off x="467544" y="2348880"/>
            <a:ext cx="3353265" cy="4221088"/>
          </a:xfrm>
          <a:prstGeom prst="rect">
            <a:avLst/>
          </a:prstGeom>
          <a:noFill/>
        </p:spPr>
      </p:pic>
      <p:sp>
        <p:nvSpPr>
          <p:cNvPr id="8" name="7 CuadroTexto"/>
          <p:cNvSpPr txBox="1"/>
          <p:nvPr/>
        </p:nvSpPr>
        <p:spPr>
          <a:xfrm>
            <a:off x="1907704" y="2564904"/>
            <a:ext cx="1822935" cy="1015663"/>
          </a:xfrm>
          <a:prstGeom prst="rect">
            <a:avLst/>
          </a:prstGeom>
          <a:noFill/>
        </p:spPr>
        <p:txBody>
          <a:bodyPr wrap="none" rtlCol="0">
            <a:spAutoFit/>
          </a:bodyPr>
          <a:lstStyle/>
          <a:p>
            <a:pPr algn="ctr"/>
            <a:r>
              <a:rPr lang="es-ES" sz="2000" b="1" dirty="0" smtClean="0">
                <a:solidFill>
                  <a:srgbClr val="92D050"/>
                </a:solidFill>
                <a:latin typeface="Georgia" pitchFamily="18" charset="0"/>
              </a:rPr>
              <a:t>Solo cumplo</a:t>
            </a:r>
          </a:p>
          <a:p>
            <a:pPr algn="ctr"/>
            <a:r>
              <a:rPr lang="es-ES" sz="2000" b="1" dirty="0" smtClean="0">
                <a:solidFill>
                  <a:srgbClr val="92D050"/>
                </a:solidFill>
                <a:latin typeface="Georgia" pitchFamily="18" charset="0"/>
              </a:rPr>
              <a:t>1 año más</a:t>
            </a:r>
          </a:p>
          <a:p>
            <a:pPr algn="ctr"/>
            <a:r>
              <a:rPr lang="es-ES" sz="2000" b="1" dirty="0" smtClean="0">
                <a:solidFill>
                  <a:srgbClr val="92D050"/>
                </a:solidFill>
                <a:latin typeface="Georgia" pitchFamily="18" charset="0"/>
              </a:rPr>
              <a:t>jajaja</a:t>
            </a:r>
            <a:endParaRPr lang="es-ES" sz="2000" b="1" dirty="0">
              <a:solidFill>
                <a:srgbClr val="92D050"/>
              </a:solidFill>
              <a:latin typeface="Georgia" pitchFamily="18" charset="0"/>
            </a:endParaRPr>
          </a:p>
        </p:txBody>
      </p:sp>
      <p:pic>
        <p:nvPicPr>
          <p:cNvPr id="9" name="8 Imagen" descr="Isabel Noel.png"/>
          <p:cNvPicPr>
            <a:picLocks noChangeAspect="1"/>
          </p:cNvPicPr>
          <p:nvPr/>
        </p:nvPicPr>
        <p:blipFill>
          <a:blip r:embed="rId5" cstate="print"/>
          <a:stretch>
            <a:fillRect/>
          </a:stretch>
        </p:blipFill>
        <p:spPr>
          <a:xfrm>
            <a:off x="6228184" y="3068960"/>
            <a:ext cx="2749811" cy="2749811"/>
          </a:xfrm>
          <a:prstGeom prst="rect">
            <a:avLst/>
          </a:prstGeom>
        </p:spPr>
      </p:pic>
      <p:sp>
        <p:nvSpPr>
          <p:cNvPr id="10" name="9 CuadroTexto"/>
          <p:cNvSpPr txBox="1"/>
          <p:nvPr/>
        </p:nvSpPr>
        <p:spPr>
          <a:xfrm>
            <a:off x="6516216" y="5805264"/>
            <a:ext cx="2023311" cy="584775"/>
          </a:xfrm>
          <a:prstGeom prst="rect">
            <a:avLst/>
          </a:prstGeom>
          <a:noFill/>
        </p:spPr>
        <p:txBody>
          <a:bodyPr wrap="none" rtlCol="0">
            <a:spAutoFit/>
          </a:bodyPr>
          <a:lstStyle/>
          <a:p>
            <a:r>
              <a:rPr lang="es-ES" sz="3200" b="1" dirty="0" smtClean="0">
                <a:solidFill>
                  <a:schemeClr val="bg2">
                    <a:lumMod val="10000"/>
                  </a:schemeClr>
                </a:solidFill>
                <a:latin typeface="Georgia" pitchFamily="18" charset="0"/>
              </a:rPr>
              <a:t>Isabel 13</a:t>
            </a:r>
            <a:endParaRPr lang="es-ES" sz="3200" b="1" dirty="0">
              <a:solidFill>
                <a:schemeClr val="bg2">
                  <a:lumMod val="10000"/>
                </a:schemeClr>
              </a:solidFill>
              <a:latin typeface="Georgia" pitchFamily="18" charset="0"/>
            </a:endParaRPr>
          </a:p>
        </p:txBody>
      </p:sp>
      <p:pic>
        <p:nvPicPr>
          <p:cNvPr id="11" name="Picture 4" descr="http://3.bp.blogspot.com/-pj0kpqbdk5A/T41fA0WBwVI/AAAAAAAADMA/B0mBWR6qArw/s1600/028+%28Copiar%29.png"/>
          <p:cNvPicPr>
            <a:picLocks noChangeAspect="1" noChangeArrowheads="1"/>
          </p:cNvPicPr>
          <p:nvPr/>
        </p:nvPicPr>
        <p:blipFill>
          <a:blip r:embed="rId3" cstate="print"/>
          <a:srcRect/>
          <a:stretch>
            <a:fillRect/>
          </a:stretch>
        </p:blipFill>
        <p:spPr bwMode="auto">
          <a:xfrm rot="16200000">
            <a:off x="3276544" y="3140280"/>
            <a:ext cx="4139952" cy="2701168"/>
          </a:xfrm>
          <a:prstGeom prst="rect">
            <a:avLst/>
          </a:prstGeom>
          <a:noFill/>
        </p:spPr>
      </p:pic>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5000"/>
                                        <p:tgtEl>
                                          <p:spTgt spid="3"/>
                                        </p:tgtEl>
                                      </p:cBhvr>
                                    </p:animEffect>
                                  </p:childTnLst>
                                </p:cTn>
                              </p:par>
                            </p:childTnLst>
                          </p:cTn>
                        </p:par>
                        <p:par>
                          <p:cTn id="8" fill="hold">
                            <p:stCondLst>
                              <p:cond delay="5000"/>
                            </p:stCondLst>
                            <p:childTnLst>
                              <p:par>
                                <p:cTn id="9" presetID="29" presetClass="entr" presetSubtype="0" fill="hold" nodeType="afterEffect">
                                  <p:stCondLst>
                                    <p:cond delay="0"/>
                                  </p:stCondLst>
                                  <p:childTnLst>
                                    <p:set>
                                      <p:cBhvr>
                                        <p:cTn id="10" dur="1" fill="hold">
                                          <p:stCondLst>
                                            <p:cond delay="0"/>
                                          </p:stCondLst>
                                        </p:cTn>
                                        <p:tgtEl>
                                          <p:spTgt spid="4102"/>
                                        </p:tgtEl>
                                        <p:attrNameLst>
                                          <p:attrName>style.visibility</p:attrName>
                                        </p:attrNameLst>
                                      </p:cBhvr>
                                      <p:to>
                                        <p:strVal val="visible"/>
                                      </p:to>
                                    </p:set>
                                    <p:anim calcmode="lin" valueType="num">
                                      <p:cBhvr>
                                        <p:cTn id="11" dur="3000" fill="hold"/>
                                        <p:tgtEl>
                                          <p:spTgt spid="4102"/>
                                        </p:tgtEl>
                                        <p:attrNameLst>
                                          <p:attrName>ppt_x</p:attrName>
                                        </p:attrNameLst>
                                      </p:cBhvr>
                                      <p:tavLst>
                                        <p:tav tm="0">
                                          <p:val>
                                            <p:strVal val="#ppt_x-.2"/>
                                          </p:val>
                                        </p:tav>
                                        <p:tav tm="100000">
                                          <p:val>
                                            <p:strVal val="#ppt_x"/>
                                          </p:val>
                                        </p:tav>
                                      </p:tavLst>
                                    </p:anim>
                                    <p:anim calcmode="lin" valueType="num">
                                      <p:cBhvr>
                                        <p:cTn id="12" dur="3000" fill="hold"/>
                                        <p:tgtEl>
                                          <p:spTgt spid="4102"/>
                                        </p:tgtEl>
                                        <p:attrNameLst>
                                          <p:attrName>ppt_y</p:attrName>
                                        </p:attrNameLst>
                                      </p:cBhvr>
                                      <p:tavLst>
                                        <p:tav tm="0">
                                          <p:val>
                                            <p:strVal val="#ppt_y"/>
                                          </p:val>
                                        </p:tav>
                                        <p:tav tm="100000">
                                          <p:val>
                                            <p:strVal val="#ppt_y"/>
                                          </p:val>
                                        </p:tav>
                                      </p:tavLst>
                                    </p:anim>
                                    <p:animEffect transition="in" filter="wipe(right)" prLst="gradientSize: 0.1">
                                      <p:cBhvr>
                                        <p:cTn id="13" dur="3000"/>
                                        <p:tgtEl>
                                          <p:spTgt spid="4102"/>
                                        </p:tgtEl>
                                      </p:cBhvr>
                                    </p:animEffect>
                                  </p:childTnLst>
                                </p:cTn>
                              </p:par>
                            </p:childTnLst>
                          </p:cTn>
                        </p:par>
                        <p:par>
                          <p:cTn id="14" fill="hold">
                            <p:stCondLst>
                              <p:cond delay="8000"/>
                            </p:stCondLst>
                            <p:childTnLst>
                              <p:par>
                                <p:cTn id="15" presetID="45"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2000"/>
                                        <p:tgtEl>
                                          <p:spTgt spid="8"/>
                                        </p:tgtEl>
                                      </p:cBhvr>
                                    </p:animEffect>
                                    <p:anim calcmode="lin" valueType="num">
                                      <p:cBhvr>
                                        <p:cTn id="18" dur="2000" fill="hold"/>
                                        <p:tgtEl>
                                          <p:spTgt spid="8"/>
                                        </p:tgtEl>
                                        <p:attrNameLst>
                                          <p:attrName>ppt_w</p:attrName>
                                        </p:attrNameLst>
                                      </p:cBhvr>
                                      <p:tavLst>
                                        <p:tav tm="0" fmla="#ppt_w*sin(2.5*pi*$)">
                                          <p:val>
                                            <p:fltVal val="0"/>
                                          </p:val>
                                        </p:tav>
                                        <p:tav tm="100000">
                                          <p:val>
                                            <p:fltVal val="1"/>
                                          </p:val>
                                        </p:tav>
                                      </p:tavLst>
                                    </p:anim>
                                    <p:anim calcmode="lin" valueType="num">
                                      <p:cBhvr>
                                        <p:cTn id="19" dur="2000" fill="hold"/>
                                        <p:tgtEl>
                                          <p:spTgt spid="8"/>
                                        </p:tgtEl>
                                        <p:attrNameLst>
                                          <p:attrName>ppt_h</p:attrName>
                                        </p:attrNameLst>
                                      </p:cBhvr>
                                      <p:tavLst>
                                        <p:tav tm="0">
                                          <p:val>
                                            <p:strVal val="#ppt_h"/>
                                          </p:val>
                                        </p:tav>
                                        <p:tav tm="100000">
                                          <p:val>
                                            <p:strVal val="#ppt_h"/>
                                          </p:val>
                                        </p:tav>
                                      </p:tavLst>
                                    </p:anim>
                                  </p:childTnLst>
                                </p:cTn>
                              </p:par>
                            </p:childTnLst>
                          </p:cTn>
                        </p:par>
                        <p:par>
                          <p:cTn id="20" fill="hold">
                            <p:stCondLst>
                              <p:cond delay="144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3000"/>
                                        <p:tgtEl>
                                          <p:spTgt spid="4"/>
                                        </p:tgtEl>
                                      </p:cBhvr>
                                    </p:animEffect>
                                  </p:childTnLst>
                                </p:cTn>
                              </p:par>
                              <p:par>
                                <p:cTn id="24" presetID="10" presetClass="entr" presetSubtype="0"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3000"/>
                                        <p:tgtEl>
                                          <p:spTgt spid="11"/>
                                        </p:tgtEl>
                                      </p:cBhvr>
                                    </p:animEffect>
                                  </p:childTnLst>
                                </p:cTn>
                              </p:par>
                            </p:childTnLst>
                          </p:cTn>
                        </p:par>
                        <p:par>
                          <p:cTn id="27" fill="hold">
                            <p:stCondLst>
                              <p:cond delay="17400"/>
                            </p:stCondLst>
                            <p:childTnLst>
                              <p:par>
                                <p:cTn id="28" presetID="23" presetClass="entr" presetSubtype="528"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0" fill="hold"/>
                                        <p:tgtEl>
                                          <p:spTgt spid="9"/>
                                        </p:tgtEl>
                                        <p:attrNameLst>
                                          <p:attrName>ppt_w</p:attrName>
                                        </p:attrNameLst>
                                      </p:cBhvr>
                                      <p:tavLst>
                                        <p:tav tm="0">
                                          <p:val>
                                            <p:fltVal val="0"/>
                                          </p:val>
                                        </p:tav>
                                        <p:tav tm="100000">
                                          <p:val>
                                            <p:strVal val="#ppt_w"/>
                                          </p:val>
                                        </p:tav>
                                      </p:tavLst>
                                    </p:anim>
                                    <p:anim calcmode="lin" valueType="num">
                                      <p:cBhvr>
                                        <p:cTn id="31" dur="5000" fill="hold"/>
                                        <p:tgtEl>
                                          <p:spTgt spid="9"/>
                                        </p:tgtEl>
                                        <p:attrNameLst>
                                          <p:attrName>ppt_h</p:attrName>
                                        </p:attrNameLst>
                                      </p:cBhvr>
                                      <p:tavLst>
                                        <p:tav tm="0">
                                          <p:val>
                                            <p:fltVal val="0"/>
                                          </p:val>
                                        </p:tav>
                                        <p:tav tm="100000">
                                          <p:val>
                                            <p:strVal val="#ppt_h"/>
                                          </p:val>
                                        </p:tav>
                                      </p:tavLst>
                                    </p:anim>
                                    <p:anim calcmode="lin" valueType="num">
                                      <p:cBhvr>
                                        <p:cTn id="32" dur="5000" fill="hold"/>
                                        <p:tgtEl>
                                          <p:spTgt spid="9"/>
                                        </p:tgtEl>
                                        <p:attrNameLst>
                                          <p:attrName>ppt_x</p:attrName>
                                        </p:attrNameLst>
                                      </p:cBhvr>
                                      <p:tavLst>
                                        <p:tav tm="0">
                                          <p:val>
                                            <p:fltVal val="0.5"/>
                                          </p:val>
                                        </p:tav>
                                        <p:tav tm="100000">
                                          <p:val>
                                            <p:strVal val="#ppt_x"/>
                                          </p:val>
                                        </p:tav>
                                      </p:tavLst>
                                    </p:anim>
                                    <p:anim calcmode="lin" valueType="num">
                                      <p:cBhvr>
                                        <p:cTn id="33" dur="5000" fill="hold"/>
                                        <p:tgtEl>
                                          <p:spTgt spid="9"/>
                                        </p:tgtEl>
                                        <p:attrNameLst>
                                          <p:attrName>ppt_y</p:attrName>
                                        </p:attrNameLst>
                                      </p:cBhvr>
                                      <p:tavLst>
                                        <p:tav tm="0">
                                          <p:val>
                                            <p:fltVal val="0.5"/>
                                          </p:val>
                                        </p:tav>
                                        <p:tav tm="100000">
                                          <p:val>
                                            <p:strVal val="#ppt_y"/>
                                          </p:val>
                                        </p:tav>
                                      </p:tavLst>
                                    </p:anim>
                                  </p:childTnLst>
                                </p:cTn>
                              </p:par>
                            </p:childTnLst>
                          </p:cTn>
                        </p:par>
                        <p:par>
                          <p:cTn id="34" fill="hold">
                            <p:stCondLst>
                              <p:cond delay="22400"/>
                            </p:stCondLst>
                            <p:childTnLst>
                              <p:par>
                                <p:cTn id="35" presetID="56" presetClass="entr" presetSubtype="0" fill="hold" grpId="0" nodeType="afterEffect">
                                  <p:stCondLst>
                                    <p:cond delay="0"/>
                                  </p:stCondLst>
                                  <p:iterate type="lt">
                                    <p:tmPct val="10000"/>
                                  </p:iterate>
                                  <p:childTnLst>
                                    <p:set>
                                      <p:cBhvr>
                                        <p:cTn id="36" dur="1" fill="hold">
                                          <p:stCondLst>
                                            <p:cond delay="0"/>
                                          </p:stCondLst>
                                        </p:cTn>
                                        <p:tgtEl>
                                          <p:spTgt spid="10"/>
                                        </p:tgtEl>
                                        <p:attrNameLst>
                                          <p:attrName>style.visibility</p:attrName>
                                        </p:attrNameLst>
                                      </p:cBhvr>
                                      <p:to>
                                        <p:strVal val="visible"/>
                                      </p:to>
                                    </p:set>
                                    <p:anim by="(-#ppt_w*2)" calcmode="lin" valueType="num">
                                      <p:cBhvr rctx="PPT">
                                        <p:cTn id="37" dur="500" autoRev="1" fill="hold">
                                          <p:stCondLst>
                                            <p:cond delay="0"/>
                                          </p:stCondLst>
                                        </p:cTn>
                                        <p:tgtEl>
                                          <p:spTgt spid="10"/>
                                        </p:tgtEl>
                                        <p:attrNameLst>
                                          <p:attrName>ppt_w</p:attrName>
                                        </p:attrNameLst>
                                      </p:cBhvr>
                                    </p:anim>
                                    <p:anim by="(#ppt_w*0.50)" calcmode="lin" valueType="num">
                                      <p:cBhvr>
                                        <p:cTn id="38" dur="500" decel="50000" autoRev="1" fill="hold">
                                          <p:stCondLst>
                                            <p:cond delay="0"/>
                                          </p:stCondLst>
                                        </p:cTn>
                                        <p:tgtEl>
                                          <p:spTgt spid="10"/>
                                        </p:tgtEl>
                                        <p:attrNameLst>
                                          <p:attrName>ppt_x</p:attrName>
                                        </p:attrNameLst>
                                      </p:cBhvr>
                                    </p:anim>
                                    <p:anim from="(-#ppt_h/2)" to="(#ppt_y)" calcmode="lin" valueType="num">
                                      <p:cBhvr>
                                        <p:cTn id="39" dur="1000" fill="hold">
                                          <p:stCondLst>
                                            <p:cond delay="0"/>
                                          </p:stCondLst>
                                        </p:cTn>
                                        <p:tgtEl>
                                          <p:spTgt spid="10"/>
                                        </p:tgtEl>
                                        <p:attrNameLst>
                                          <p:attrName>ppt_y</p:attrName>
                                        </p:attrNameLst>
                                      </p:cBhvr>
                                    </p:anim>
                                    <p:animRot by="21600000">
                                      <p:cBhvr>
                                        <p:cTn id="40" dur="1000" fill="hold">
                                          <p:stCondLst>
                                            <p:cond delay="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1290</TotalTime>
  <Words>172</Words>
  <Application>Microsoft Office PowerPoint</Application>
  <PresentationFormat>Presentación en pantalla (4:3)</PresentationFormat>
  <Paragraphs>34</Paragraphs>
  <Slides>7</Slides>
  <Notes>1</Notes>
  <HiddenSlides>0</HiddenSlides>
  <MMClips>1</MMClips>
  <ScaleCrop>false</ScaleCrop>
  <HeadingPairs>
    <vt:vector size="4" baseType="variant">
      <vt:variant>
        <vt:lpstr>Tema</vt:lpstr>
      </vt:variant>
      <vt:variant>
        <vt:i4>2</vt:i4>
      </vt:variant>
      <vt:variant>
        <vt:lpstr>Títulos de diapositiva</vt:lpstr>
      </vt:variant>
      <vt:variant>
        <vt:i4>7</vt:i4>
      </vt:variant>
    </vt:vector>
  </HeadingPairs>
  <TitlesOfParts>
    <vt:vector size="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Isabel</dc:creator>
  <cp:lastModifiedBy>Isabel</cp:lastModifiedBy>
  <cp:revision>102</cp:revision>
  <dcterms:created xsi:type="dcterms:W3CDTF">2013-12-23T10:51:13Z</dcterms:created>
  <dcterms:modified xsi:type="dcterms:W3CDTF">2013-12-26T00:06:14Z</dcterms:modified>
</cp:coreProperties>
</file>