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9" r:id="rId4"/>
    <p:sldId id="260" r:id="rId5"/>
    <p:sldId id="262" r:id="rId6"/>
    <p:sldId id="264" r:id="rId7"/>
    <p:sldId id="265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51Evrck5oNr870b+hnZNQ==" hashData="LxXeXbeOU4EmToZt+zx0/xitWz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42" autoAdjust="0"/>
    <p:restoredTop sz="94660"/>
  </p:normalViewPr>
  <p:slideViewPr>
    <p:cSldViewPr>
      <p:cViewPr varScale="1">
        <p:scale>
          <a:sx n="104" d="100"/>
          <a:sy n="104" d="100"/>
        </p:scale>
        <p:origin x="-13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2ABCC-385F-4317-B13C-E62ECDAEF3C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8D28-E0EE-4449-BD54-CAC4D621F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2ABCC-385F-4317-B13C-E62ECDAEF3C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8D28-E0EE-4449-BD54-CAC4D621F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2ABCC-385F-4317-B13C-E62ECDAEF3C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8D28-E0EE-4449-BD54-CAC4D621F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2ABCC-385F-4317-B13C-E62ECDAEF3C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8D28-E0EE-4449-BD54-CAC4D621F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2ABCC-385F-4317-B13C-E62ECDAEF3C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8D28-E0EE-4449-BD54-CAC4D621F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2ABCC-385F-4317-B13C-E62ECDAEF3C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8D28-E0EE-4449-BD54-CAC4D621F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2ABCC-385F-4317-B13C-E62ECDAEF3C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8D28-E0EE-4449-BD54-CAC4D621F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2ABCC-385F-4317-B13C-E62ECDAEF3C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8D28-E0EE-4449-BD54-CAC4D621F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2ABCC-385F-4317-B13C-E62ECDAEF3C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8D28-E0EE-4449-BD54-CAC4D621F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2ABCC-385F-4317-B13C-E62ECDAEF3C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8D28-E0EE-4449-BD54-CAC4D621F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2ABCC-385F-4317-B13C-E62ECDAEF3C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A8D28-E0EE-4449-BD54-CAC4D621F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0DC561-28FB-4583-B32A-906089F0AAF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  <a:alpha val="8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2ABCC-385F-4317-B13C-E62ECDAEF3C5}" type="datetimeFigureOut">
              <a:rPr lang="es-ES" smtClean="0"/>
              <a:pPr/>
              <a:t>16/01/2014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A8D28-E0EE-4449-BD54-CAC4D621F1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C99A14-6457-44A2-AB71-84E88A36B69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6.png"/><Relationship Id="rId7" Type="http://schemas.openxmlformats.org/officeDocument/2006/relationships/image" Target="../media/image1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usuario\Mis documentos\Isabel\animaciones en gif\cumpleaños\feliz_cumpl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88640"/>
            <a:ext cx="3171825" cy="33051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3968" y="476672"/>
            <a:ext cx="41777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16 – 01 - 2014</a:t>
            </a:r>
            <a:endParaRPr lang="es-E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71880" y="2276872"/>
            <a:ext cx="587212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Hace muy pocos años, en un día como hoy, </a:t>
            </a:r>
          </a:p>
          <a:p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 nació una personita  que al cabo de otros </a:t>
            </a:r>
          </a:p>
          <a:p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 pocos años, se convirtió en mi amiga.</a:t>
            </a:r>
          </a:p>
          <a:p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  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3635896" y="1484784"/>
            <a:ext cx="53158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Brindo por nuestra amistad</a:t>
            </a:r>
            <a:endParaRPr lang="es-ES" sz="2800" b="1" dirty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9512" y="4005064"/>
            <a:ext cx="896448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Somos amigas en la distancia, eres  buena compañera, y amiga </a:t>
            </a:r>
          </a:p>
          <a:p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a ti también TE QUIERO  y deseo que tengas un día genial y este año es muy especial para ti con </a:t>
            </a:r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ese nieto </a:t>
            </a:r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de un año</a:t>
            </a:r>
            <a:r>
              <a:rPr lang="es-ES" sz="2000" b="1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, </a:t>
            </a:r>
            <a:r>
              <a:rPr lang="es-ES" sz="2000" b="1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disfrútalo </a:t>
            </a:r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cielo</a:t>
            </a:r>
          </a:p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331640" y="5445224"/>
            <a:ext cx="64118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FELIZ DÍA DE ALEGRIA</a:t>
            </a:r>
            <a:endParaRPr lang="es-E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 spd="slow" advClick="0" advTm="33000">
    <p:diamond/>
    <p:sndAc>
      <p:stSnd>
        <p:snd r:embed="rId2" name="pedro infante - las maÑanitas en tu dia1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700"/>
                            </p:stCondLst>
                            <p:childTnLst>
                              <p:par>
                                <p:cTn id="1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7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7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700"/>
                            </p:stCondLst>
                            <p:childTnLst>
                              <p:par>
                                <p:cTn id="25" presetID="17" presetClass="entr" presetSubtype="1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2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Documents and Settings\usuario\Escritorio\Cumple M. Cris 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2060848"/>
            <a:ext cx="3312368" cy="3012184"/>
          </a:xfrm>
          <a:prstGeom prst="rect">
            <a:avLst/>
          </a:prstGeom>
          <a:noFill/>
        </p:spPr>
      </p:pic>
      <p:pic>
        <p:nvPicPr>
          <p:cNvPr id="10" name="Picture 4" descr="C:\Documents and Settings\usuario\Mis documentos\Isabel\animaciones en gif\cumpleaños\Imagenzz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0"/>
            <a:ext cx="3347864" cy="2311168"/>
          </a:xfrm>
          <a:prstGeom prst="rect">
            <a:avLst/>
          </a:prstGeom>
          <a:noFill/>
        </p:spPr>
      </p:pic>
      <p:pic>
        <p:nvPicPr>
          <p:cNvPr id="6150" name="Picture 6" descr="C:\Documents and Settings\usuario\Mis documentos\Isabel\animaciones en gif\Mariachis\mariachis_000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88640"/>
            <a:ext cx="2857500" cy="2857500"/>
          </a:xfrm>
          <a:prstGeom prst="rect">
            <a:avLst/>
          </a:prstGeom>
          <a:noFill/>
        </p:spPr>
      </p:pic>
      <p:pic>
        <p:nvPicPr>
          <p:cNvPr id="6151" name="Picture 7" descr="C:\Documents and Settings\usuario\Mis documentos\Isabel\animaciones en gif\de chocolate\mujer gif\dd2be0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3429000"/>
            <a:ext cx="1543050" cy="1790700"/>
          </a:xfrm>
          <a:prstGeom prst="rect">
            <a:avLst/>
          </a:prstGeom>
          <a:noFill/>
        </p:spPr>
      </p:pic>
      <p:pic>
        <p:nvPicPr>
          <p:cNvPr id="6152" name="Picture 8" descr="C:\Documents and Settings\usuario\Mis documentos\Isabel\animaciones en gif\de chocolate\mujer gif\v3j5ky.jpg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3284984"/>
            <a:ext cx="1800200" cy="1800200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323528" y="5373216"/>
            <a:ext cx="80858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7030A0"/>
                </a:solidFill>
              </a:rPr>
              <a:t>Una gran tarta  envuelta para regalo, va camino de Argentina, </a:t>
            </a:r>
          </a:p>
          <a:p>
            <a:r>
              <a:rPr lang="es-ES" sz="2400" b="1" dirty="0" smtClean="0">
                <a:solidFill>
                  <a:srgbClr val="7030A0"/>
                </a:solidFill>
              </a:rPr>
              <a:t> espero que llegue bien la envolví con mucho cariño, </a:t>
            </a:r>
          </a:p>
          <a:p>
            <a:r>
              <a:rPr lang="es-ES" sz="2400" b="1" dirty="0" smtClean="0">
                <a:solidFill>
                  <a:srgbClr val="7030A0"/>
                </a:solidFill>
              </a:rPr>
              <a:t>espero que te guste</a:t>
            </a:r>
            <a:endParaRPr lang="es-ES" sz="2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 advClick="0" advTm="2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000"/>
                            </p:stCondLst>
                            <p:childTnLst>
                              <p:par>
                                <p:cTn id="3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Documents and Settings\usuario\Escritorio\Sin título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-11702"/>
            <a:ext cx="7524328" cy="6869702"/>
          </a:xfrm>
          <a:prstGeom prst="rect">
            <a:avLst/>
          </a:prstGeom>
          <a:noFill/>
        </p:spPr>
      </p:pic>
      <p:pic>
        <p:nvPicPr>
          <p:cNvPr id="3" name="Picture 1" descr="C:\Documents and Settings\usuario\Escritorio\Sin título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171400"/>
            <a:ext cx="1080120" cy="7041102"/>
          </a:xfrm>
          <a:prstGeom prst="rect">
            <a:avLst/>
          </a:prstGeom>
          <a:noFill/>
        </p:spPr>
      </p:pic>
      <p:pic>
        <p:nvPicPr>
          <p:cNvPr id="4" name="Picture 1" descr="C:\Documents and Settings\usuario\Escritorio\Sin título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8424" y="-171400"/>
            <a:ext cx="755576" cy="704110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3568" y="47667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Felicidades</a:t>
            </a:r>
          </a:p>
          <a:p>
            <a:pPr algn="ctr"/>
            <a:r>
              <a:rPr lang="es-E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M. Cris</a:t>
            </a:r>
            <a:endParaRPr lang="es-ES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spd="slow" advClick="0" advTm="10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://norfipc.com/fotos/felicitacion/mi-amistad-como-regalo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64096" y="0"/>
            <a:ext cx="10004040" cy="6858000"/>
          </a:xfrm>
          <a:prstGeom prst="rect">
            <a:avLst/>
          </a:prstGeom>
          <a:noFill/>
        </p:spPr>
      </p:pic>
      <p:pic>
        <p:nvPicPr>
          <p:cNvPr id="3080" name="Picture 8" descr="http://www.sanestanislao.net/files/images/FICHERO1608.png?KeepThis=true&amp;TB_iframe=tru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4077072"/>
            <a:ext cx="4249758" cy="25294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botellasalmar.files.wordpress.com/2012/11/florer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059" y="0"/>
            <a:ext cx="9148059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2348880"/>
            <a:ext cx="6274475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002060"/>
                </a:solidFill>
                <a:latin typeface="Georgia" pitchFamily="18" charset="0"/>
              </a:rPr>
              <a:t>Cris  hay personas que llegan a tu vida </a:t>
            </a:r>
          </a:p>
          <a:p>
            <a:r>
              <a:rPr lang="es-ES" sz="2400" b="1" dirty="0" smtClean="0">
                <a:solidFill>
                  <a:srgbClr val="002060"/>
                </a:solidFill>
                <a:latin typeface="Georgia" pitchFamily="18" charset="0"/>
              </a:rPr>
              <a:t> pero después siguen su camino</a:t>
            </a:r>
          </a:p>
          <a:p>
            <a:r>
              <a:rPr lang="es-ES" sz="2400" b="1" dirty="0" smtClean="0">
                <a:solidFill>
                  <a:srgbClr val="002060"/>
                </a:solidFill>
                <a:latin typeface="Georgia" pitchFamily="18" charset="0"/>
              </a:rPr>
              <a:t> esos son amigos de paso </a:t>
            </a:r>
          </a:p>
          <a:p>
            <a:r>
              <a:rPr lang="es-ES" sz="2400" b="1" dirty="0" smtClean="0">
                <a:solidFill>
                  <a:srgbClr val="002060"/>
                </a:solidFill>
                <a:latin typeface="Georgia" pitchFamily="18" charset="0"/>
              </a:rPr>
              <a:t>  un día te cruzaste en mi camino</a:t>
            </a:r>
          </a:p>
          <a:p>
            <a:r>
              <a:rPr lang="es-ES" sz="2400" b="1" dirty="0" smtClean="0">
                <a:solidFill>
                  <a:srgbClr val="002060"/>
                </a:solidFill>
                <a:latin typeface="Georgia" pitchFamily="18" charset="0"/>
              </a:rPr>
              <a:t> y no fuiste amiga de paso</a:t>
            </a:r>
          </a:p>
          <a:p>
            <a:r>
              <a:rPr lang="es-ES" sz="2400" b="1" dirty="0" smtClean="0">
                <a:solidFill>
                  <a:srgbClr val="002060"/>
                </a:solidFill>
                <a:latin typeface="Georgia" pitchFamily="18" charset="0"/>
              </a:rPr>
              <a:t> eres amiga en la distancia</a:t>
            </a:r>
          </a:p>
          <a:p>
            <a:r>
              <a:rPr lang="es-ES" sz="2400" b="1" dirty="0" smtClean="0">
                <a:solidFill>
                  <a:srgbClr val="002060"/>
                </a:solidFill>
                <a:latin typeface="Georgia" pitchFamily="18" charset="0"/>
              </a:rPr>
              <a:t> y te quedaste a mi lado</a:t>
            </a:r>
          </a:p>
          <a:p>
            <a:r>
              <a:rPr lang="es-ES" sz="2400" b="1" dirty="0" smtClean="0">
                <a:solidFill>
                  <a:srgbClr val="002060"/>
                </a:solidFill>
                <a:latin typeface="Georgia" pitchFamily="18" charset="0"/>
              </a:rPr>
              <a:t>  por lo que en este día tan </a:t>
            </a:r>
          </a:p>
          <a:p>
            <a:r>
              <a:rPr lang="es-ES" sz="2400" b="1" dirty="0" smtClean="0">
                <a:solidFill>
                  <a:srgbClr val="002060"/>
                </a:solidFill>
                <a:latin typeface="Georgia" pitchFamily="18" charset="0"/>
              </a:rPr>
              <a:t> especial para ti soy yo</a:t>
            </a:r>
          </a:p>
          <a:p>
            <a:r>
              <a:rPr lang="es-ES" sz="2400" b="1" dirty="0" smtClean="0">
                <a:solidFill>
                  <a:srgbClr val="002060"/>
                </a:solidFill>
                <a:latin typeface="Georgia" pitchFamily="18" charset="0"/>
              </a:rPr>
              <a:t> la que me quedo a tu lado</a:t>
            </a:r>
          </a:p>
          <a:p>
            <a:r>
              <a:rPr lang="es-ES" sz="2400" dirty="0" smtClean="0"/>
              <a:t> </a:t>
            </a:r>
          </a:p>
          <a:p>
            <a:r>
              <a:rPr lang="es-ES" sz="2400" dirty="0" smtClean="0"/>
              <a:t> </a:t>
            </a:r>
          </a:p>
          <a:p>
            <a:r>
              <a:rPr lang="es-ES" sz="2400" dirty="0" smtClean="0"/>
              <a:t> </a:t>
            </a:r>
            <a:endParaRPr lang="es-ES" sz="2400" dirty="0"/>
          </a:p>
        </p:txBody>
      </p:sp>
      <p:pic>
        <p:nvPicPr>
          <p:cNvPr id="20486" name="Picture 6" descr="http://1.bp.blogspot.com/-yr65NqqQ888/UD0BTQYXhlI/AAAAAAAADX8/pJokapAIlp0/s1600/Flores---9--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4437112"/>
            <a:ext cx="1285389" cy="1293791"/>
          </a:xfrm>
          <a:prstGeom prst="rect">
            <a:avLst/>
          </a:prstGeom>
          <a:noFill/>
        </p:spPr>
      </p:pic>
      <p:pic>
        <p:nvPicPr>
          <p:cNvPr id="20490" name="Picture 10" descr="http://2.bp.blogspot.com/-HfzFncdPNo0/UUtfWJWFMRI/AAAAAAAABvM/KBa2L34rJOg/s1600/pink+0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796664">
            <a:off x="5792489" y="689048"/>
            <a:ext cx="3487542" cy="3487543"/>
          </a:xfrm>
          <a:prstGeom prst="rect">
            <a:avLst/>
          </a:prstGeom>
          <a:noFill/>
        </p:spPr>
      </p:pic>
      <p:pic>
        <p:nvPicPr>
          <p:cNvPr id="20494" name="Picture 14" descr="http://k36.kn3.net/CA10343B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79512" y="476672"/>
            <a:ext cx="5832648" cy="1800200"/>
          </a:xfrm>
          <a:prstGeom prst="rect">
            <a:avLst/>
          </a:prstGeom>
          <a:noFill/>
        </p:spPr>
      </p:pic>
      <p:pic>
        <p:nvPicPr>
          <p:cNvPr id="10" name="9 Imagen" descr="Isabel 13  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76256" y="4941168"/>
            <a:ext cx="2102723" cy="1529731"/>
          </a:xfrm>
          <a:prstGeom prst="rect">
            <a:avLst/>
          </a:prstGeom>
        </p:spPr>
      </p:pic>
      <p:pic>
        <p:nvPicPr>
          <p:cNvPr id="11" name="10 Imagen" descr="x5026_1369593286.jpg.pagespeed.ic.P8v1Rfnp3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812360" y="3789040"/>
            <a:ext cx="630904" cy="936104"/>
          </a:xfrm>
          <a:prstGeom prst="rect">
            <a:avLst/>
          </a:prstGeom>
        </p:spPr>
      </p:pic>
    </p:spTree>
  </p:cSld>
  <p:clrMapOvr>
    <a:masterClrMapping/>
  </p:clrMapOvr>
  <p:transition spd="slow" advClick="0" advTm="2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8" presetClass="entr" presetSubtype="1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3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0"/>
                            </p:stCondLst>
                            <p:childTnLst>
                              <p:par>
                                <p:cTn id="2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000"/>
                            </p:stCondLst>
                            <p:childTnLst>
                              <p:par>
                                <p:cTn id="3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</TotalTime>
  <Words>230</Words>
  <Application>Microsoft Office PowerPoint</Application>
  <PresentationFormat>Presentación en pantalla (4:3)</PresentationFormat>
  <Paragraphs>43</Paragraphs>
  <Slides>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34</cp:revision>
  <dcterms:created xsi:type="dcterms:W3CDTF">2014-01-15T08:47:25Z</dcterms:created>
  <dcterms:modified xsi:type="dcterms:W3CDTF">2014-01-16T01:28:19Z</dcterms:modified>
</cp:coreProperties>
</file>