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8" r:id="rId4"/>
    <p:sldId id="261" r:id="rId5"/>
    <p:sldId id="262" r:id="rId6"/>
    <p:sldId id="263" r:id="rId7"/>
    <p:sldId id="257" r:id="rId8"/>
    <p:sldId id="264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UnaPbKLHxGbPROxeQxBLg==" hashData="Y453EifTmUqFfanjaudt6frDw6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90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C6C55-EBDB-4A31-A844-D8A06354A168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32047-750E-402B-BC2F-8C72ABF458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C6C55-EBDB-4A31-A844-D8A06354A168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32047-750E-402B-BC2F-8C72ABF458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C6C55-EBDB-4A31-A844-D8A06354A168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32047-750E-402B-BC2F-8C72ABF458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C6C55-EBDB-4A31-A844-D8A06354A168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32047-750E-402B-BC2F-8C72ABF458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C6C55-EBDB-4A31-A844-D8A06354A168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32047-750E-402B-BC2F-8C72ABF458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C6C55-EBDB-4A31-A844-D8A06354A168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32047-750E-402B-BC2F-8C72ABF458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C6C55-EBDB-4A31-A844-D8A06354A168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32047-750E-402B-BC2F-8C72ABF458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C6C55-EBDB-4A31-A844-D8A06354A168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32047-750E-402B-BC2F-8C72ABF458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C6C55-EBDB-4A31-A844-D8A06354A168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32047-750E-402B-BC2F-8C72ABF458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C6C55-EBDB-4A31-A844-D8A06354A168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32047-750E-402B-BC2F-8C72ABF458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C6C55-EBDB-4A31-A844-D8A06354A168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32047-750E-402B-BC2F-8C72ABF458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D453EB-67F3-4319-B1AA-FFC0FA1E095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C6C55-EBDB-4A31-A844-D8A06354A168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32047-750E-402B-BC2F-8C72ABF458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D3309CB-F158-4DD9-AB0A-831E9BC1B75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7" Type="http://schemas.openxmlformats.org/officeDocument/2006/relationships/image" Target="../media/image19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17.png"/><Relationship Id="rId4" Type="http://schemas.openxmlformats.org/officeDocument/2006/relationships/hyperlink" Target="http://www.mispps.com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cucaluna.com/wp-content/uploads/2010/05/bob-esponja-tarjetas-invitac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664"/>
            <a:ext cx="9144000" cy="6048672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56176" y="2708920"/>
            <a:ext cx="21996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10 /01 / 2014</a:t>
            </a:r>
            <a:endParaRPr lang="es-ES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868144" y="3356992"/>
            <a:ext cx="1008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00,00</a:t>
            </a:r>
            <a:endParaRPr lang="es-ES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092280" y="3933056"/>
            <a:ext cx="1008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23,99</a:t>
            </a:r>
            <a:endParaRPr lang="es-ES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076056" y="4509120"/>
            <a:ext cx="15696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MIS PPS</a:t>
            </a:r>
            <a:endParaRPr lang="es-ES" sz="32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 rot="21177027">
            <a:off x="4499992" y="5085184"/>
            <a:ext cx="186198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</a:t>
            </a:r>
            <a:r>
              <a:rPr lang="es-ES" sz="4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YOZE</a:t>
            </a:r>
            <a:endParaRPr lang="es-ES" sz="4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Click="0" advTm="7000">
    <p:plus/>
    <p:sndAc>
      <p:stSnd>
        <p:snd r:embed="rId2" name="tu cumpleaños(2)77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subeimagenes.com/img/minnie-mouse-699208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188640"/>
            <a:ext cx="1212726" cy="970182"/>
          </a:xfrm>
          <a:prstGeom prst="rect">
            <a:avLst/>
          </a:prstGeom>
          <a:noFill/>
        </p:spPr>
      </p:pic>
      <p:pic>
        <p:nvPicPr>
          <p:cNvPr id="9220" name="Picture 4" descr="http://i56.tinypic.com/s4oozr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32656"/>
            <a:ext cx="1048436" cy="1152128"/>
          </a:xfrm>
          <a:prstGeom prst="rect">
            <a:avLst/>
          </a:prstGeom>
          <a:noFill/>
        </p:spPr>
      </p:pic>
      <p:pic>
        <p:nvPicPr>
          <p:cNvPr id="9222" name="Picture 6" descr="http://mispps.com/almacen/images/2013/05/16/Vcjo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517232"/>
            <a:ext cx="901824" cy="901824"/>
          </a:xfrm>
          <a:prstGeom prst="rect">
            <a:avLst/>
          </a:prstGeom>
          <a:noFill/>
        </p:spPr>
      </p:pic>
      <p:pic>
        <p:nvPicPr>
          <p:cNvPr id="9224" name="Picture 8" descr="http://mispps.com/almacen/images/2013/05/16/Ofjc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5445224"/>
            <a:ext cx="1188514" cy="1006600"/>
          </a:xfrm>
          <a:prstGeom prst="rect">
            <a:avLst/>
          </a:prstGeom>
          <a:noFill/>
        </p:spPr>
      </p:pic>
      <p:pic>
        <p:nvPicPr>
          <p:cNvPr id="9226" name="Picture 10" descr="http://oi48.tinypic.com/2ufzzi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2564904"/>
            <a:ext cx="1219200" cy="9239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2117956">
            <a:off x="4938822" y="4211741"/>
            <a:ext cx="29343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FELICIDADES</a:t>
            </a:r>
            <a:endParaRPr lang="es-ES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19376713">
            <a:off x="1176624" y="4169617"/>
            <a:ext cx="29343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FELICIDADES</a:t>
            </a:r>
            <a:endParaRPr lang="es-ES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 rot="19773970">
            <a:off x="4806161" y="1573102"/>
            <a:ext cx="33843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FELICIDADES</a:t>
            </a:r>
            <a:endParaRPr lang="es-ES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 rot="1887206">
            <a:off x="1012714" y="1550296"/>
            <a:ext cx="29343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FELICIDADES</a:t>
            </a:r>
            <a:endParaRPr lang="es-ES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" name="Picture 14" descr="http://api.ning.com/files/WiOISd46NiOueN1rHNikawBwDRGX6NJUGCbzzAILrnZp-FtBdIshbMn9*CpAv0BTlxYAVhFTiS*9f-xHwAnzjpXOuD3oqoQI/FELIZCUMPLEAOS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260648"/>
            <a:ext cx="3722787" cy="1412776"/>
          </a:xfrm>
          <a:prstGeom prst="rect">
            <a:avLst/>
          </a:prstGeom>
          <a:noFill/>
        </p:spPr>
      </p:pic>
      <p:pic>
        <p:nvPicPr>
          <p:cNvPr id="13" name="Picture 8" descr="http://images4.wikia.nocookie.net/__cb20120222001819/spongebob/es/images/1/11/Bob_esponja_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2492896"/>
            <a:ext cx="1368152" cy="1337748"/>
          </a:xfrm>
          <a:prstGeom prst="rect">
            <a:avLst/>
          </a:prstGeom>
          <a:noFill/>
        </p:spPr>
      </p:pic>
      <p:pic>
        <p:nvPicPr>
          <p:cNvPr id="14" name="Picture 8" descr="http://images4.wikia.nocookie.net/__cb20120222001819/spongebob/es/images/1/11/Bob_esponja_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272" y="2564904"/>
            <a:ext cx="1440160" cy="1408156"/>
          </a:xfrm>
          <a:prstGeom prst="rect">
            <a:avLst/>
          </a:prstGeom>
          <a:noFill/>
        </p:spPr>
      </p:pic>
      <p:pic>
        <p:nvPicPr>
          <p:cNvPr id="15" name="Picture 8" descr="http://images4.wikia.nocookie.net/__cb20120222001819/spongebob/es/images/1/11/Bob_esponja_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2" y="4653136"/>
            <a:ext cx="1309236" cy="12801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1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0"/>
                            </p:stCondLst>
                            <p:childTnLst>
                              <p:par>
                                <p:cTn id="7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0"/>
                            </p:stCondLst>
                            <p:childTnLst>
                              <p:par>
                                <p:cTn id="8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uario\Mis documentos\Isabel\animaciones en gif\fondos de cumpleaños\mwwtuu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775"/>
          </a:xfrm>
          <a:prstGeom prst="rect">
            <a:avLst/>
          </a:prstGeom>
          <a:noFill/>
        </p:spPr>
      </p:pic>
      <p:pic>
        <p:nvPicPr>
          <p:cNvPr id="3" name="Picture 4" descr="http://dl6.glitter-graphics.net/pub/724/724636w5jt0zxwb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56992"/>
            <a:ext cx="1052453" cy="3131048"/>
          </a:xfrm>
          <a:prstGeom prst="rect">
            <a:avLst/>
          </a:prstGeom>
          <a:noFill/>
        </p:spPr>
      </p:pic>
      <p:pic>
        <p:nvPicPr>
          <p:cNvPr id="4" name="Picture 4" descr="http://dl6.glitter-graphics.net/pub/724/724636w5jt0zxwb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3356992"/>
            <a:ext cx="1052453" cy="3131048"/>
          </a:xfrm>
          <a:prstGeom prst="rect">
            <a:avLst/>
          </a:prstGeom>
          <a:noFill/>
        </p:spPr>
      </p:pic>
      <p:pic>
        <p:nvPicPr>
          <p:cNvPr id="5" name="Picture 4" descr="http://dl6.glitter-graphics.net/pub/724/724636w5jt0zxwb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88640"/>
            <a:ext cx="1052453" cy="3131048"/>
          </a:xfrm>
          <a:prstGeom prst="rect">
            <a:avLst/>
          </a:prstGeom>
          <a:noFill/>
        </p:spPr>
      </p:pic>
      <p:pic>
        <p:nvPicPr>
          <p:cNvPr id="6" name="Picture 4" descr="http://dl6.glitter-graphics.net/pub/724/724636w5jt0zxwb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188640"/>
            <a:ext cx="1052453" cy="3131048"/>
          </a:xfrm>
          <a:prstGeom prst="rect">
            <a:avLst/>
          </a:prstGeom>
          <a:noFill/>
        </p:spPr>
      </p:pic>
      <p:pic>
        <p:nvPicPr>
          <p:cNvPr id="7" name="Picture 4" descr="http://dl6.glitter-graphics.net/pub/724/724636w5jt0zxwb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855213" y="-1606741"/>
            <a:ext cx="1052453" cy="4499200"/>
          </a:xfrm>
          <a:prstGeom prst="rect">
            <a:avLst/>
          </a:prstGeom>
          <a:noFill/>
        </p:spPr>
      </p:pic>
      <p:pic>
        <p:nvPicPr>
          <p:cNvPr id="8" name="Picture 4" descr="http://dl6.glitter-graphics.net/pub/724/724636w5jt0zxwb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44013">
            <a:off x="1841105" y="1989137"/>
            <a:ext cx="1052453" cy="3131048"/>
          </a:xfrm>
          <a:prstGeom prst="rect">
            <a:avLst/>
          </a:prstGeom>
          <a:noFill/>
        </p:spPr>
      </p:pic>
      <p:pic>
        <p:nvPicPr>
          <p:cNvPr id="9" name="Picture 4" descr="http://dl6.glitter-graphics.net/pub/724/724636w5jt0zxwb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60084">
            <a:off x="6444208" y="1916832"/>
            <a:ext cx="1052453" cy="3131048"/>
          </a:xfrm>
          <a:prstGeom prst="rect">
            <a:avLst/>
          </a:prstGeom>
          <a:noFill/>
        </p:spPr>
      </p:pic>
      <p:pic>
        <p:nvPicPr>
          <p:cNvPr id="10" name="Picture 4" descr="http://dl6.glitter-graphics.net/pub/724/724636w5jt0zxwb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074267" y="4807053"/>
            <a:ext cx="792088" cy="2356461"/>
          </a:xfrm>
          <a:prstGeom prst="rect">
            <a:avLst/>
          </a:prstGeom>
          <a:noFill/>
        </p:spPr>
      </p:pic>
      <p:pic>
        <p:nvPicPr>
          <p:cNvPr id="11" name="Picture 4" descr="http://dl6.glitter-graphics.net/pub/724/724636w5jt0zxwb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2114733" y="5164393"/>
            <a:ext cx="576064" cy="17137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usuario\Mis documentos\Isabel\animaciones en gif\fondos de cumpleaños\plantilla-fondo-cumplean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http://www.tunaulpgc.com/wp-content/uploads/2013/02/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124744"/>
            <a:ext cx="5713115" cy="1704046"/>
          </a:xfrm>
          <a:prstGeom prst="rect">
            <a:avLst/>
          </a:prstGeom>
          <a:noFill/>
        </p:spPr>
      </p:pic>
      <p:pic>
        <p:nvPicPr>
          <p:cNvPr id="6148" name="Picture 4" descr="http://www.tunaulpgc.es/wp-content/uploads/2013/02/platunito_certame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3789040"/>
            <a:ext cx="1152525" cy="1905000"/>
          </a:xfrm>
          <a:prstGeom prst="rect">
            <a:avLst/>
          </a:prstGeom>
          <a:noFill/>
        </p:spPr>
      </p:pic>
      <p:pic>
        <p:nvPicPr>
          <p:cNvPr id="7" name="Picture 12" descr="http://3.bp.blogspot.com/-a7gmUSQNljk/UWcNsRVq1VI/AAAAAAAABKg/_iugp6TKjxs/s1600/Notas%2BMusicales%2B%2B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3212976"/>
            <a:ext cx="2952328" cy="29523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usuario\Mis documentos\Isabel\animaciones en gif\ordenadores en png\121178057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-315416"/>
            <a:ext cx="3275856" cy="4392488"/>
          </a:xfrm>
          <a:prstGeom prst="rect">
            <a:avLst/>
          </a:prstGeom>
          <a:noFill/>
        </p:spPr>
      </p:pic>
      <p:pic>
        <p:nvPicPr>
          <p:cNvPr id="4" name="Picture 2" descr="C:\Documents and Settings\usuario\Mis documentos\Isabel\animaciones en gif\fondos\gif-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32656"/>
            <a:ext cx="3096344" cy="2520280"/>
          </a:xfrm>
          <a:prstGeom prst="rect">
            <a:avLst/>
          </a:prstGeom>
          <a:noFill/>
        </p:spPr>
      </p:pic>
      <p:pic>
        <p:nvPicPr>
          <p:cNvPr id="5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839400">
            <a:off x="329087" y="562749"/>
            <a:ext cx="1728192" cy="769045"/>
          </a:xfrm>
          <a:prstGeom prst="rect">
            <a:avLst/>
          </a:prstGeom>
          <a:noFill/>
        </p:spPr>
      </p:pic>
      <p:pic>
        <p:nvPicPr>
          <p:cNvPr id="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29500">
            <a:off x="2119512" y="415922"/>
            <a:ext cx="1728192" cy="769045"/>
          </a:xfrm>
          <a:prstGeom prst="rect">
            <a:avLst/>
          </a:prstGeom>
          <a:noFill/>
        </p:spPr>
      </p:pic>
      <p:pic>
        <p:nvPicPr>
          <p:cNvPr id="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839400">
            <a:off x="2382823" y="1972499"/>
            <a:ext cx="1485548" cy="661068"/>
          </a:xfrm>
          <a:prstGeom prst="rect">
            <a:avLst/>
          </a:prstGeom>
          <a:noFill/>
        </p:spPr>
      </p:pic>
      <p:pic>
        <p:nvPicPr>
          <p:cNvPr id="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29500">
            <a:off x="391318" y="1756689"/>
            <a:ext cx="1728192" cy="76904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907704" y="3068960"/>
            <a:ext cx="768160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9933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A Y o z e </a:t>
            </a:r>
            <a:endParaRPr lang="es-ES" sz="11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9933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436096" y="2518350"/>
            <a:ext cx="3217547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Tu eres mi estrella,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 cuando te necesito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 ahí estás,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 para ayudarme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 en lo que necesite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 te dejas querer, 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 buena persona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 siempre amable,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 por eso y por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muchas cosas más</a:t>
            </a:r>
          </a:p>
          <a:p>
            <a:pPr algn="ctr"/>
            <a:r>
              <a:rPr lang="es-ES" dirty="0" smtClean="0"/>
              <a:t> </a:t>
            </a:r>
          </a:p>
          <a:p>
            <a:pPr algn="ctr"/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5122" name="Picture 2" descr="http://www.nocturnar.com/forum/attachments/diseno/44834d1344699741-cajas-de-regalos-de-cumpleanos-cumple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188640"/>
            <a:ext cx="1395028" cy="1860039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6012160" y="1052736"/>
            <a:ext cx="19944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accent6">
                    <a:lumMod val="50000"/>
                  </a:schemeClr>
                </a:solidFill>
              </a:rPr>
              <a:t>A   Y  O  Z   E</a:t>
            </a:r>
            <a:endParaRPr lang="es-ES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804248" y="188640"/>
            <a:ext cx="50405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6">
                    <a:lumMod val="50000"/>
                  </a:schemeClr>
                </a:solidFill>
              </a:rPr>
              <a:t>A</a:t>
            </a:r>
          </a:p>
          <a:p>
            <a:r>
              <a:rPr lang="es-ES" sz="2800" b="1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</a:p>
          <a:p>
            <a:endParaRPr lang="es-ES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s-ES" sz="2800" b="1" dirty="0" smtClean="0">
                <a:solidFill>
                  <a:schemeClr val="accent6">
                    <a:lumMod val="50000"/>
                  </a:schemeClr>
                </a:solidFill>
              </a:rPr>
              <a:t>Z</a:t>
            </a:r>
          </a:p>
          <a:p>
            <a:r>
              <a:rPr lang="es-ES" sz="2800" b="1" dirty="0" smtClean="0">
                <a:solidFill>
                  <a:schemeClr val="accent6">
                    <a:lumMod val="50000"/>
                  </a:schemeClr>
                </a:solidFill>
              </a:rPr>
              <a:t>E</a:t>
            </a:r>
          </a:p>
          <a:p>
            <a:endParaRPr lang="es-ES" dirty="0"/>
          </a:p>
        </p:txBody>
      </p:sp>
      <p:pic>
        <p:nvPicPr>
          <p:cNvPr id="5121" name="Picture 1" descr="C:\Documents and Settings\usuario\Mis documentos\Isabel\animaciones en gif\cumpleaños\brindis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3645024"/>
            <a:ext cx="3790950" cy="2895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2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2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200"/>
                            </p:stCondLst>
                            <p:childTnLst>
                              <p:par>
                                <p:cTn id="4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6200"/>
                            </p:stCondLst>
                            <p:childTnLst>
                              <p:par>
                                <p:cTn id="60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http://inesperezcordob.ucoz.es/bob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45795">
            <a:off x="4271071" y="614955"/>
            <a:ext cx="2095419" cy="3084782"/>
          </a:xfrm>
          <a:prstGeom prst="rect">
            <a:avLst/>
          </a:prstGeom>
          <a:noFill/>
        </p:spPr>
      </p:pic>
      <p:pic>
        <p:nvPicPr>
          <p:cNvPr id="15" name="14 Imagen" descr="Ayoze 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356992"/>
            <a:ext cx="3635768" cy="3024336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755576" y="332656"/>
            <a:ext cx="309892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Feliz 26 cumpleaños</a:t>
            </a:r>
          </a:p>
          <a:p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llenos de alegría,</a:t>
            </a:r>
          </a:p>
          <a:p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y con buena compañía;</a:t>
            </a:r>
          </a:p>
          <a:p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te deseo muchos años</a:t>
            </a:r>
          </a:p>
          <a:p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de felicidad y sonrisas,</a:t>
            </a:r>
          </a:p>
          <a:p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rodeado de tu especial</a:t>
            </a:r>
          </a:p>
          <a:p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familia al completo;</a:t>
            </a:r>
          </a:p>
          <a:p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y de todas las personas, </a:t>
            </a:r>
          </a:p>
          <a:p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que te desean felicidad.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4116" name="Picture 20" descr="C:\Documents and Settings\usuario\Mis documentos\Isabel\animaciones en gif\globos\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332656"/>
            <a:ext cx="1657350" cy="3048000"/>
          </a:xfrm>
          <a:prstGeom prst="rect">
            <a:avLst/>
          </a:prstGeom>
          <a:noFill/>
        </p:spPr>
      </p:pic>
      <p:pic>
        <p:nvPicPr>
          <p:cNvPr id="4117" name="Picture 21" descr="C:\Documents and Settings\usuario\Mis documentos\Isabel\animaciones en gif\globos\globos-1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3212976"/>
            <a:ext cx="552486" cy="1224136"/>
          </a:xfrm>
          <a:prstGeom prst="rect">
            <a:avLst/>
          </a:prstGeom>
          <a:noFill/>
        </p:spPr>
      </p:pic>
      <p:pic>
        <p:nvPicPr>
          <p:cNvPr id="4119" name="Picture 23" descr="C:\Documents and Settings\usuario\Mis documentos\Isabel\animaciones en gif\globos\GlobosIndex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4293096"/>
            <a:ext cx="1713109" cy="1616596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4572000" y="5949280"/>
            <a:ext cx="180337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cap="none" spc="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Ayoze y Rita</a:t>
            </a:r>
            <a:endParaRPr lang="es-ES" sz="2400" b="1" cap="none" spc="5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4" name="23 Imagen" descr="Isabel 13  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72200" y="4293096"/>
            <a:ext cx="2399663" cy="1745755"/>
          </a:xfrm>
          <a:prstGeom prst="rect">
            <a:avLst/>
          </a:prstGeom>
        </p:spPr>
      </p:pic>
      <p:pic>
        <p:nvPicPr>
          <p:cNvPr id="25" name="Picture 21" descr="C:\Documents and Settings\usuario\Mis documentos\Isabel\animaciones en gif\globos\globos-1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4368" y="5301208"/>
            <a:ext cx="552486" cy="12241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1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BA36E"/>
                                      </p:to>
                                    </p:animClr>
                                    <p:animClr clrSpc="rgb">
                                      <p:cBhvr>
                                        <p:cTn id="32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BA36E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0"/>
                            </p:stCondLst>
                            <p:childTnLst>
                              <p:par>
                                <p:cTn id="4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5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500"/>
                            </p:stCondLst>
                            <p:childTnLst>
                              <p:par>
                                <p:cTn id="5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1381</TotalTime>
  <Words>164</Words>
  <Application>Microsoft Office PowerPoint</Application>
  <PresentationFormat>Presentación en pantalla (4:3)</PresentationFormat>
  <Paragraphs>54</Paragraphs>
  <Slides>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145</cp:revision>
  <dcterms:created xsi:type="dcterms:W3CDTF">2014-01-06T08:40:49Z</dcterms:created>
  <dcterms:modified xsi:type="dcterms:W3CDTF">2014-01-11T00:52:48Z</dcterms:modified>
</cp:coreProperties>
</file>