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7" r:id="rId4"/>
    <p:sldId id="262" r:id="rId5"/>
    <p:sldId id="261" r:id="rId6"/>
    <p:sldId id="267" r:id="rId7"/>
    <p:sldId id="263" r:id="rId8"/>
    <p:sldId id="265" r:id="rId9"/>
    <p:sldId id="266" r:id="rId10"/>
    <p:sldId id="260" r:id="rId11"/>
    <p:sldId id="268" r:id="rId12"/>
    <p:sldId id="259" r:id="rId13"/>
    <p:sldId id="270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i4donr4gx25ZCuO/lwDNA==" hashData="12zu/tQF1DyN1KfZXYcnesZTGo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90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BD47-3E83-4B02-9709-65D5780AF475}" type="datetimeFigureOut">
              <a:rPr lang="es-ES" smtClean="0"/>
              <a:pPr/>
              <a:t>14/01/2014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2EED-CECF-435E-B4E0-F4197D6106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BD47-3E83-4B02-9709-65D5780AF475}" type="datetimeFigureOut">
              <a:rPr lang="es-ES" smtClean="0"/>
              <a:pPr/>
              <a:t>14/01/2014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2EED-CECF-435E-B4E0-F4197D6106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BD47-3E83-4B02-9709-65D5780AF475}" type="datetimeFigureOut">
              <a:rPr lang="es-ES" smtClean="0"/>
              <a:pPr/>
              <a:t>14/01/2014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2EED-CECF-435E-B4E0-F4197D6106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BD47-3E83-4B02-9709-65D5780AF475}" type="datetimeFigureOut">
              <a:rPr lang="es-ES" smtClean="0"/>
              <a:pPr/>
              <a:t>14/01/2014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2EED-CECF-435E-B4E0-F4197D6106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BD47-3E83-4B02-9709-65D5780AF475}" type="datetimeFigureOut">
              <a:rPr lang="es-ES" smtClean="0"/>
              <a:pPr/>
              <a:t>14/01/2014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2EED-CECF-435E-B4E0-F4197D6106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BD47-3E83-4B02-9709-65D5780AF475}" type="datetimeFigureOut">
              <a:rPr lang="es-ES" smtClean="0"/>
              <a:pPr/>
              <a:t>14/01/2014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2EED-CECF-435E-B4E0-F4197D6106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BD47-3E83-4B02-9709-65D5780AF475}" type="datetimeFigureOut">
              <a:rPr lang="es-ES" smtClean="0"/>
              <a:pPr/>
              <a:t>14/01/2014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2EED-CECF-435E-B4E0-F4197D6106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BD47-3E83-4B02-9709-65D5780AF475}" type="datetimeFigureOut">
              <a:rPr lang="es-ES" smtClean="0"/>
              <a:pPr/>
              <a:t>14/01/2014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2EED-CECF-435E-B4E0-F4197D6106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BD47-3E83-4B02-9709-65D5780AF475}" type="datetimeFigureOut">
              <a:rPr lang="es-ES" smtClean="0"/>
              <a:pPr/>
              <a:t>14/01/2014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2EED-CECF-435E-B4E0-F4197D6106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BD47-3E83-4B02-9709-65D5780AF475}" type="datetimeFigureOut">
              <a:rPr lang="es-ES" smtClean="0"/>
              <a:pPr/>
              <a:t>14/01/2014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2EED-CECF-435E-B4E0-F4197D6106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BD47-3E83-4B02-9709-65D5780AF475}" type="datetimeFigureOut">
              <a:rPr lang="es-ES" smtClean="0"/>
              <a:pPr/>
              <a:t>14/01/2014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2EED-CECF-435E-B4E0-F4197D6106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D61572-65FC-4677-8096-856EDABB78E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  <a:alpha val="8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3BD47-3E83-4B02-9709-65D5780AF475}" type="datetimeFigureOut">
              <a:rPr lang="es-ES" smtClean="0"/>
              <a:pPr/>
              <a:t>14/01/2014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7D2EED-CECF-435E-B4E0-F4197D6106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8467B5-629B-4247-A654-1EC3526D312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0.gif"/><Relationship Id="rId7" Type="http://schemas.openxmlformats.org/officeDocument/2006/relationships/image" Target="../media/image14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5" Type="http://schemas.openxmlformats.org/officeDocument/2006/relationships/image" Target="../media/image32.png"/><Relationship Id="rId10" Type="http://schemas.openxmlformats.org/officeDocument/2006/relationships/image" Target="../media/image36.png"/><Relationship Id="rId4" Type="http://schemas.openxmlformats.org/officeDocument/2006/relationships/image" Target="../media/image31.gif"/><Relationship Id="rId9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7.png"/><Relationship Id="rId7" Type="http://schemas.openxmlformats.org/officeDocument/2006/relationships/image" Target="../media/image3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0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suario\Escritorio\Flores en png a\11523_393696900759541_1594603352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9252" y="404664"/>
            <a:ext cx="6994748" cy="604867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139952" y="4221088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9900CC"/>
                </a:solidFill>
              </a:rPr>
              <a:t>Margarita</a:t>
            </a:r>
            <a:endParaRPr lang="es-ES" b="1" dirty="0">
              <a:solidFill>
                <a:srgbClr val="9900CC"/>
              </a:solidFill>
            </a:endParaRPr>
          </a:p>
        </p:txBody>
      </p:sp>
      <p:pic>
        <p:nvPicPr>
          <p:cNvPr id="1027" name="Picture 3" descr="C:\Documents and Settings\usuario\Mis documentos\Isabel\animaciones en gif\besos en gif\GIF00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4797152"/>
            <a:ext cx="576064" cy="322205"/>
          </a:xfrm>
          <a:prstGeom prst="rect">
            <a:avLst/>
          </a:prstGeom>
          <a:noFill/>
        </p:spPr>
      </p:pic>
      <p:pic>
        <p:nvPicPr>
          <p:cNvPr id="7" name="Picture 3" descr="C:\Documents and Settings\usuario\Mis documentos\Isabel\animaciones en gif\besos en gif\GIF00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4797152"/>
            <a:ext cx="576064" cy="322205"/>
          </a:xfrm>
          <a:prstGeom prst="rect">
            <a:avLst/>
          </a:prstGeom>
          <a:noFill/>
        </p:spPr>
      </p:pic>
      <p:pic>
        <p:nvPicPr>
          <p:cNvPr id="9" name="Picture 2" descr="C:\Documents and Settings\usuario\Mis documentos\Isabel\el 15 cumple y aniversarioMargarita\Margarita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1403648" y="764704"/>
            <a:ext cx="522899" cy="4247317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</a:t>
            </a:r>
          </a:p>
          <a:p>
            <a:pPr algn="ctr"/>
            <a:r>
              <a:rPr lang="es-E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</a:t>
            </a:r>
          </a:p>
          <a:p>
            <a:pPr algn="ctr"/>
            <a:r>
              <a:rPr lang="es-E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</a:t>
            </a:r>
          </a:p>
          <a:p>
            <a:pPr algn="ctr"/>
            <a:r>
              <a:rPr lang="es-E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I</a:t>
            </a:r>
          </a:p>
          <a:p>
            <a:pPr algn="ctr"/>
            <a:r>
              <a:rPr lang="es-E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Z</a:t>
            </a:r>
            <a:endParaRPr lang="es-E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323528" y="5934670"/>
            <a:ext cx="5852884" cy="92333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 U M P L E A Ñ O S </a:t>
            </a:r>
            <a:endParaRPr lang="es-E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Rectangle 5" descr="9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z="7200" b="1" i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2483768" y="3068960"/>
            <a:ext cx="46730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15  -  01  -  2014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2267744" y="1052736"/>
            <a:ext cx="524483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Feliz cumpleaños </a:t>
            </a:r>
          </a:p>
          <a:p>
            <a:pPr algn="ctr"/>
            <a:r>
              <a:rPr lang="es-ES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Margarita</a:t>
            </a:r>
            <a:endParaRPr lang="es-E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45000">
    <p:zoom/>
    <p:sndAc>
      <p:stSnd>
        <p:snd r:embed="rId2" name="varios cantantes - felicidades en tu cumpleaños dulce 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300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9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600"/>
                            </p:stCondLst>
                            <p:childTnLst>
                              <p:par>
                                <p:cTn id="13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600"/>
                            </p:stCondLst>
                            <p:childTnLst>
                              <p:par>
                                <p:cTn id="20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600"/>
                            </p:stCondLst>
                            <p:childTnLst>
                              <p:par>
                                <p:cTn id="27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6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600"/>
                            </p:stCondLst>
                            <p:childTnLst>
                              <p:par>
                                <p:cTn id="3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3600"/>
                            </p:stCondLst>
                            <p:childTnLst>
                              <p:par>
                                <p:cTn id="4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600"/>
                            </p:stCondLst>
                            <p:childTnLst>
                              <p:par>
                                <p:cTn id="4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1600"/>
                            </p:stCondLst>
                            <p:childTnLst>
                              <p:par>
                                <p:cTn id="5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800"/>
                            </p:stCondLst>
                            <p:childTnLst>
                              <p:par>
                                <p:cTn id="6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 animBg="1"/>
      <p:bldP spid="12" grpId="0" animBg="1"/>
      <p:bldP spid="15" grpId="0"/>
      <p:bldP spid="15" grpId="1"/>
      <p:bldP spid="16" grpId="0"/>
      <p:bldP spid="1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://oi45.tinypic.com/rkwxds.jpg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836"/>
            <a:ext cx="9144000" cy="6875836"/>
          </a:xfrm>
          <a:prstGeom prst="rect">
            <a:avLst/>
          </a:prstGeom>
          <a:noFill/>
        </p:spPr>
      </p:pic>
      <p:pic>
        <p:nvPicPr>
          <p:cNvPr id="7" name="Picture 4" descr="http://i466.photobucket.com/albums/rr22/s0le_bucket/Rosas-9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933056"/>
            <a:ext cx="3048000" cy="28003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C:\Documents and Settings\usuario\Escritorio\Margari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7" name="Picture 7" descr="C:\Documents and Settings\usuario\Escritorio\el 15 cumple y aniversarioMargarita\marydesignsflower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2564904"/>
            <a:ext cx="864096" cy="806649"/>
          </a:xfrm>
          <a:prstGeom prst="rect">
            <a:avLst/>
          </a:prstGeom>
          <a:noFill/>
        </p:spPr>
      </p:pic>
      <p:pic>
        <p:nvPicPr>
          <p:cNvPr id="1027" name="Picture 3" descr="C:\Documents and Settings\usuario\Mis documentos\Isabel\animaciones en gif\canefas\st-cen-02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776961"/>
            <a:ext cx="2081039" cy="2081039"/>
          </a:xfrm>
          <a:prstGeom prst="rect">
            <a:avLst/>
          </a:prstGeom>
          <a:noFill/>
        </p:spPr>
      </p:pic>
      <p:pic>
        <p:nvPicPr>
          <p:cNvPr id="10" name="Picture 3" descr="C:\Documents and Settings\usuario\Mis documentos\Isabel\animaciones en gif\canefas\st-cen-02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948264" y="4776961"/>
            <a:ext cx="2081039" cy="2081039"/>
          </a:xfrm>
          <a:prstGeom prst="rect">
            <a:avLst/>
          </a:prstGeom>
          <a:noFill/>
        </p:spPr>
      </p:pic>
      <p:pic>
        <p:nvPicPr>
          <p:cNvPr id="11" name="Picture 3" descr="C:\Documents and Settings\usuario\Mis documentos\Isabel\animaciones en gif\canefas\st-cen-02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062961" y="0"/>
            <a:ext cx="2081039" cy="2081039"/>
          </a:xfrm>
          <a:prstGeom prst="rect">
            <a:avLst/>
          </a:prstGeom>
          <a:noFill/>
        </p:spPr>
      </p:pic>
      <p:pic>
        <p:nvPicPr>
          <p:cNvPr id="12" name="Picture 3" descr="C:\Documents and Settings\usuario\Mis documentos\Isabel\animaciones en gif\canefas\st-cen-02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0" y="116632"/>
            <a:ext cx="2081039" cy="208103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C:\Documents and Settings\usuario\Escritorio\Flores en png a\1503955_510112285752969_1105698851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3429000"/>
          </a:xfrm>
          <a:prstGeom prst="rect">
            <a:avLst/>
          </a:prstGeom>
          <a:noFill/>
        </p:spPr>
      </p:pic>
      <p:pic>
        <p:nvPicPr>
          <p:cNvPr id="13" name="Picture 6" descr="C:\Documents and Settings\usuario\Escritorio\Flores en png a\1503955_510112285752969_1105698851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501008"/>
            <a:ext cx="4499993" cy="3528392"/>
          </a:xfrm>
          <a:prstGeom prst="rect">
            <a:avLst/>
          </a:prstGeom>
          <a:noFill/>
        </p:spPr>
      </p:pic>
      <p:pic>
        <p:nvPicPr>
          <p:cNvPr id="14" name="Picture 6" descr="C:\Documents and Settings\usuario\Escritorio\Flores en png a\1503955_510112285752969_1105698851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-99392"/>
            <a:ext cx="4499992" cy="3637384"/>
          </a:xfrm>
          <a:prstGeom prst="rect">
            <a:avLst/>
          </a:prstGeom>
          <a:noFill/>
        </p:spPr>
      </p:pic>
      <p:pic>
        <p:nvPicPr>
          <p:cNvPr id="15" name="Picture 6" descr="C:\Documents and Settings\usuario\Escritorio\Flores en png a\1503955_510112285752969_1105698851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4644008" cy="342900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4572000" y="394692"/>
            <a:ext cx="336952" cy="64633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</a:rPr>
              <a:t>R</a:t>
            </a:r>
          </a:p>
          <a:p>
            <a:r>
              <a:rPr lang="es-ES" b="1" dirty="0" smtClean="0">
                <a:solidFill>
                  <a:srgbClr val="FF0000"/>
                </a:solidFill>
              </a:rPr>
              <a:t>O</a:t>
            </a:r>
          </a:p>
          <a:p>
            <a:r>
              <a:rPr lang="es-ES" b="1" dirty="0" smtClean="0">
                <a:solidFill>
                  <a:srgbClr val="FF0000"/>
                </a:solidFill>
              </a:rPr>
              <a:t>S</a:t>
            </a:r>
          </a:p>
          <a:p>
            <a:r>
              <a:rPr lang="es-ES" b="1" dirty="0" smtClean="0">
                <a:solidFill>
                  <a:srgbClr val="FF0000"/>
                </a:solidFill>
              </a:rPr>
              <a:t>A</a:t>
            </a:r>
          </a:p>
          <a:p>
            <a:r>
              <a:rPr lang="es-ES" b="1" dirty="0" smtClean="0">
                <a:solidFill>
                  <a:srgbClr val="FF0000"/>
                </a:solidFill>
              </a:rPr>
              <a:t>S</a:t>
            </a:r>
          </a:p>
          <a:p>
            <a:endParaRPr lang="es-ES" b="1" dirty="0" smtClean="0">
              <a:solidFill>
                <a:srgbClr val="FF0000"/>
              </a:solidFill>
            </a:endParaRPr>
          </a:p>
          <a:p>
            <a:endParaRPr lang="es-ES" b="1" dirty="0" smtClean="0">
              <a:solidFill>
                <a:srgbClr val="FF0000"/>
              </a:solidFill>
            </a:endParaRPr>
          </a:p>
          <a:p>
            <a:r>
              <a:rPr lang="es-ES" b="1" dirty="0" smtClean="0">
                <a:solidFill>
                  <a:srgbClr val="FF0000"/>
                </a:solidFill>
              </a:rPr>
              <a:t>P</a:t>
            </a:r>
          </a:p>
          <a:p>
            <a:r>
              <a:rPr lang="es-ES" b="1" dirty="0" smtClean="0">
                <a:solidFill>
                  <a:srgbClr val="FF0000"/>
                </a:solidFill>
              </a:rPr>
              <a:t>A</a:t>
            </a:r>
          </a:p>
          <a:p>
            <a:r>
              <a:rPr lang="es-ES" b="1" dirty="0" smtClean="0">
                <a:solidFill>
                  <a:srgbClr val="FF0000"/>
                </a:solidFill>
              </a:rPr>
              <a:t>R</a:t>
            </a:r>
          </a:p>
          <a:p>
            <a:r>
              <a:rPr lang="es-ES" b="1" dirty="0" smtClean="0">
                <a:solidFill>
                  <a:srgbClr val="FF0000"/>
                </a:solidFill>
              </a:rPr>
              <a:t>A</a:t>
            </a:r>
          </a:p>
          <a:p>
            <a:endParaRPr lang="es-ES" b="1" dirty="0" smtClean="0">
              <a:solidFill>
                <a:srgbClr val="FF0000"/>
              </a:solidFill>
            </a:endParaRPr>
          </a:p>
          <a:p>
            <a:endParaRPr lang="es-ES" b="1" dirty="0" smtClean="0">
              <a:solidFill>
                <a:srgbClr val="FF0000"/>
              </a:solidFill>
            </a:endParaRPr>
          </a:p>
          <a:p>
            <a:r>
              <a:rPr lang="es-ES" b="1" dirty="0" smtClean="0">
                <a:solidFill>
                  <a:srgbClr val="FF0000"/>
                </a:solidFill>
              </a:rPr>
              <a:t>U</a:t>
            </a:r>
          </a:p>
          <a:p>
            <a:r>
              <a:rPr lang="es-ES" b="1" dirty="0" smtClean="0">
                <a:solidFill>
                  <a:srgbClr val="FF0000"/>
                </a:solidFill>
              </a:rPr>
              <a:t>N</a:t>
            </a:r>
          </a:p>
          <a:p>
            <a:r>
              <a:rPr lang="es-ES" b="1" dirty="0" smtClean="0">
                <a:solidFill>
                  <a:srgbClr val="FF0000"/>
                </a:solidFill>
              </a:rPr>
              <a:t>A</a:t>
            </a:r>
          </a:p>
          <a:p>
            <a:endParaRPr lang="es-ES" b="1" dirty="0" smtClean="0">
              <a:solidFill>
                <a:srgbClr val="FF0000"/>
              </a:solidFill>
            </a:endParaRPr>
          </a:p>
          <a:p>
            <a:endParaRPr lang="es-ES" b="1" dirty="0" smtClean="0">
              <a:solidFill>
                <a:srgbClr val="FF0000"/>
              </a:solidFill>
            </a:endParaRPr>
          </a:p>
          <a:p>
            <a:r>
              <a:rPr lang="es-ES" b="1" dirty="0" smtClean="0">
                <a:solidFill>
                  <a:srgbClr val="FF0000"/>
                </a:solidFill>
              </a:rPr>
              <a:t>R</a:t>
            </a:r>
          </a:p>
          <a:p>
            <a:r>
              <a:rPr lang="es-ES" b="1" dirty="0" smtClean="0">
                <a:solidFill>
                  <a:srgbClr val="FF0000"/>
                </a:solidFill>
              </a:rPr>
              <a:t>O</a:t>
            </a:r>
          </a:p>
          <a:p>
            <a:r>
              <a:rPr lang="es-ES" b="1" dirty="0" smtClean="0">
                <a:solidFill>
                  <a:srgbClr val="FF0000"/>
                </a:solidFill>
              </a:rPr>
              <a:t>S</a:t>
            </a:r>
          </a:p>
          <a:p>
            <a:r>
              <a:rPr lang="es-ES" b="1" dirty="0" smtClean="0">
                <a:solidFill>
                  <a:srgbClr val="FF0000"/>
                </a:solidFill>
              </a:rPr>
              <a:t>A</a:t>
            </a:r>
          </a:p>
          <a:p>
            <a:endParaRPr lang="es-E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http://4.bp.blogspot.com/-RnxO9fEQLog/Ts3O3QG7plI/AAAAAAAAA6g/F-gpRaieI2E/s1600/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annabodas.es/sites/default/files/imagecache/product_full/kitramos-de-globos-de-mes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090549">
            <a:off x="327934" y="3966236"/>
            <a:ext cx="1952683" cy="1978546"/>
          </a:xfrm>
          <a:prstGeom prst="rect">
            <a:avLst/>
          </a:prstGeom>
          <a:noFill/>
        </p:spPr>
      </p:pic>
      <p:pic>
        <p:nvPicPr>
          <p:cNvPr id="5" name="Picture 2" descr="http://www.annabodas.es/sites/default/files/imagecache/product_full/kitramos-de-globos-de-mes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27152">
            <a:off x="6907179" y="3707802"/>
            <a:ext cx="1952683" cy="1978546"/>
          </a:xfrm>
          <a:prstGeom prst="rect">
            <a:avLst/>
          </a:prstGeom>
          <a:noFill/>
        </p:spPr>
      </p:pic>
      <p:pic>
        <p:nvPicPr>
          <p:cNvPr id="23557" name="Picture 5" descr="C:\Documents and Settings\usuario\Escritorio\el 15 cumple y aniversarioMargarita\Flores en png a\1383965_407080986059857_1395452495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5229200"/>
            <a:ext cx="785884" cy="792088"/>
          </a:xfrm>
          <a:prstGeom prst="rect">
            <a:avLst/>
          </a:prstGeom>
          <a:noFill/>
        </p:spPr>
      </p:pic>
      <p:pic>
        <p:nvPicPr>
          <p:cNvPr id="7" name="Picture 5" descr="C:\Documents and Settings\usuario\Escritorio\el 15 cumple y aniversarioMargarita\Flores en png a\1383965_407080986059857_1395452495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5517232"/>
            <a:ext cx="785884" cy="792088"/>
          </a:xfrm>
          <a:prstGeom prst="rect">
            <a:avLst/>
          </a:prstGeom>
          <a:noFill/>
        </p:spPr>
      </p:pic>
      <p:pic>
        <p:nvPicPr>
          <p:cNvPr id="8" name="Picture 5" descr="C:\Documents and Settings\usuario\Escritorio\el 15 cumple y aniversarioMargarita\Flores en png a\1383965_407080986059857_1395452495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5517232"/>
            <a:ext cx="785884" cy="792088"/>
          </a:xfrm>
          <a:prstGeom prst="rect">
            <a:avLst/>
          </a:prstGeom>
          <a:noFill/>
        </p:spPr>
      </p:pic>
      <p:pic>
        <p:nvPicPr>
          <p:cNvPr id="9" name="Picture 5" descr="C:\Documents and Settings\usuario\Escritorio\el 15 cumple y aniversarioMargarita\Flores en png a\1383965_407080986059857_1395452495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5301208"/>
            <a:ext cx="785884" cy="792088"/>
          </a:xfrm>
          <a:prstGeom prst="rect">
            <a:avLst/>
          </a:prstGeom>
          <a:noFill/>
        </p:spPr>
      </p:pic>
      <p:pic>
        <p:nvPicPr>
          <p:cNvPr id="10" name="Picture 7" descr="Gifs Animados de Numeros - Imagenes Animadas de Numero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531205">
            <a:off x="3944801" y="2441761"/>
            <a:ext cx="720080" cy="720080"/>
          </a:xfrm>
          <a:prstGeom prst="rect">
            <a:avLst/>
          </a:prstGeom>
          <a:noFill/>
        </p:spPr>
      </p:pic>
      <p:pic>
        <p:nvPicPr>
          <p:cNvPr id="11" name="Picture 7" descr="Gifs Animados de Numeros - Imagenes Animadas de Numero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531205">
            <a:off x="4520865" y="2369753"/>
            <a:ext cx="720080" cy="7200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0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www.nocturnar.com/imagenes/imagenes-de-postales-de-amor-y-amistad-corazones-para-amistad-faceboo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gifsanimados.de/img-gifsanimados.de/c/cumpleanos/piolin-feliz-cumpleanos-gif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88640"/>
            <a:ext cx="2123728" cy="24801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gifsanimados.de/img-gifsanimados.de/a/amigos/gifs-animados-para-amigo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8680"/>
            <a:ext cx="5533538" cy="5328592"/>
          </a:xfrm>
          <a:prstGeom prst="rect">
            <a:avLst/>
          </a:prstGeom>
          <a:noFill/>
        </p:spPr>
      </p:pic>
      <p:pic>
        <p:nvPicPr>
          <p:cNvPr id="21508" name="Picture 4" descr="http://api.ning.com/files/pQ8PE*DabukZQxnvHavEBXIawo-BONKWcCcC0MAMDpckzGOBFehCDcqZEQ626E0FrXtsQ8ARERo7-cTDp80s6pVeowL*P8R7/2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3501008"/>
            <a:ext cx="3491880" cy="3356992"/>
          </a:xfrm>
          <a:prstGeom prst="rect">
            <a:avLst/>
          </a:prstGeom>
          <a:noFill/>
        </p:spPr>
      </p:pic>
      <p:pic>
        <p:nvPicPr>
          <p:cNvPr id="21510" name="Picture 6" descr="https://encrypted-tbn1.gstatic.com/images?q=tbn:ANd9GcRZ76TQuubTTA4qG4fXH7KYD96vwMQ9reUHAPxioiWZJOMEupb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0"/>
            <a:ext cx="3491880" cy="35010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5000">
    <p:zoom/>
    <p:sndAc>
      <p:stSnd>
        <p:snd r:embed="rId2" name="01 - luna de miel - gloria lasso - todos sus exit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img01.lavanguardia.com/2012/11/07/Mostoles-es-uno-de-los-municip_54354265351_54028874188_960_6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300716" cy="6858000"/>
          </a:xfrm>
          <a:prstGeom prst="rect">
            <a:avLst/>
          </a:prstGeom>
          <a:noFill/>
        </p:spPr>
      </p:pic>
      <p:pic>
        <p:nvPicPr>
          <p:cNvPr id="3" name="Picture 4" descr="http://api.ning.com/files/Tc1DvjhnAzXdc-zlat1kXKJ4gsNWHmBnfUn9nYoHz2G5-H71oh0vsUWCK6UK9UKIfbHAQTfKj*Au8NTAj7weoDRZz2wAka3U/felicidades_ramo_grande_de_flore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293096"/>
            <a:ext cx="3623668" cy="2276872"/>
          </a:xfrm>
          <a:prstGeom prst="rect">
            <a:avLst/>
          </a:prstGeom>
          <a:noFill/>
        </p:spPr>
      </p:pic>
      <p:pic>
        <p:nvPicPr>
          <p:cNvPr id="4" name="Picture 2" descr="http://gifsanimados.de/img-gifsanimados.de/r/rosas/corazones-y-ros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005064"/>
            <a:ext cx="1709936" cy="227991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436096" y="4293096"/>
            <a:ext cx="150105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Margarita</a:t>
            </a:r>
            <a:endParaRPr lang="es-ES" sz="2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508104" y="4509120"/>
            <a:ext cx="1388905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Felicidades</a:t>
            </a:r>
            <a:endParaRPr lang="es-ES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7" name="Picture 9" descr="C:\Documents and Settings\usuario\Escritorio\Flores en png a\Marga y Anton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0"/>
            <a:ext cx="5472608" cy="6858000"/>
          </a:xfrm>
          <a:prstGeom prst="rect">
            <a:avLst/>
          </a:prstGeom>
          <a:noFill/>
        </p:spPr>
      </p:pic>
      <p:pic>
        <p:nvPicPr>
          <p:cNvPr id="7" name="Picture 1" descr="C:\Documents and Settings\usuario\Mis documentos\Isabel\Descargas de mensajes\4451_13606125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0"/>
            <a:ext cx="3563888" cy="3429000"/>
          </a:xfrm>
          <a:prstGeom prst="rect">
            <a:avLst/>
          </a:prstGeom>
          <a:noFill/>
        </p:spPr>
      </p:pic>
      <p:pic>
        <p:nvPicPr>
          <p:cNvPr id="8" name="Picture 1" descr="C:\Documents and Settings\usuario\Mis documentos\Isabel\Descargas de mensajes\4451_13606125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429000"/>
            <a:ext cx="3563888" cy="3429000"/>
          </a:xfrm>
          <a:prstGeom prst="rect">
            <a:avLst/>
          </a:prstGeom>
          <a:noFill/>
        </p:spPr>
      </p:pic>
      <p:pic>
        <p:nvPicPr>
          <p:cNvPr id="5" name="Picture 1" descr="C:\Documents and Settings\usuario\Mis documentos\Isabel\Descargas de mensajes\4451_13606125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188640"/>
            <a:ext cx="1368152" cy="1316369"/>
          </a:xfrm>
          <a:prstGeom prst="rect">
            <a:avLst/>
          </a:prstGeom>
          <a:noFill/>
        </p:spPr>
      </p:pic>
      <p:pic>
        <p:nvPicPr>
          <p:cNvPr id="6" name="Picture 4" descr="http://img123.imageshack.us/img123/5049/corazones252drojos252dgigantesys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0"/>
            <a:ext cx="3563888" cy="3384376"/>
          </a:xfrm>
          <a:prstGeom prst="rect">
            <a:avLst/>
          </a:prstGeom>
          <a:noFill/>
        </p:spPr>
      </p:pic>
      <p:pic>
        <p:nvPicPr>
          <p:cNvPr id="9" name="Picture 4" descr="http://img123.imageshack.us/img123/5049/corazones252drojos252dgigantesys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3473624"/>
            <a:ext cx="3563888" cy="3384376"/>
          </a:xfrm>
          <a:prstGeom prst="rect">
            <a:avLst/>
          </a:prstGeom>
          <a:noFill/>
        </p:spPr>
      </p:pic>
      <p:pic>
        <p:nvPicPr>
          <p:cNvPr id="10" name="9 Imagen" descr="SORTIJAS (10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79712" y="4005064"/>
            <a:ext cx="1800200" cy="961646"/>
          </a:xfrm>
          <a:prstGeom prst="rect">
            <a:avLst/>
          </a:prstGeom>
        </p:spPr>
      </p:pic>
    </p:spTree>
  </p:cSld>
  <p:clrMapOvr>
    <a:masterClrMapping/>
  </p:clrMapOvr>
  <p:transition spd="slow" advClick="0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8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39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madridsensations.com/wp-content/uploads/2013/04/Tour-Parque-del-Retiro-Madrid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81" name="Picture 5" descr="C:\Documents and Settings\usuario\Mis documentos\Isabel\animaciones en gif\bailarines gif\GIF06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3501008"/>
            <a:ext cx="2709090" cy="35306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 descr="http://api.ning.com/files/Tc1DvjhnAzXdc-zlat1kXKJ4gsNWHmBnfUn9nYoHz2G5-H71oh0vsUWCK6UK9UKIfbHAQTfKj*Au8NTAj7weoDRZz2wAka3U/felicidades_ramo_grande_de_flores.gif"/>
          <p:cNvSpPr>
            <a:spLocks noChangeAspect="1" noChangeArrowheads="1"/>
          </p:cNvSpPr>
          <p:nvPr/>
        </p:nvSpPr>
        <p:spPr bwMode="auto">
          <a:xfrm>
            <a:off x="155575" y="-1722438"/>
            <a:ext cx="5715000" cy="35909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7" name="Picture 2" descr="http://api.ning.com/files/ZF50gJ1IzcW-oQtVDQchT2SWjbZT1quFP-6Bpyeot2MCLi00a6PXvrRAZ2nZkB3vBPm*YEQj1jJ27wFbQSLGxfHgUy0NIn7q/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933056"/>
            <a:ext cx="3952875" cy="2771776"/>
          </a:xfrm>
          <a:prstGeom prst="rect">
            <a:avLst/>
          </a:prstGeom>
          <a:noFill/>
        </p:spPr>
      </p:pic>
      <p:pic>
        <p:nvPicPr>
          <p:cNvPr id="8" name="Picture 6" descr="http://2.bp.blogspot.com/_A1R0_mW0lNU/SkZfv2lmIvI/AAAAAAAACWA/UQdya_1AkBA/s1600/BarraRosasCTV_33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0"/>
            <a:ext cx="4543425" cy="3657600"/>
          </a:xfrm>
          <a:prstGeom prst="rect">
            <a:avLst/>
          </a:prstGeom>
          <a:noFill/>
        </p:spPr>
      </p:pic>
      <p:pic>
        <p:nvPicPr>
          <p:cNvPr id="3076" name="Picture 4" descr="http://img3.uploadhouse.com/fileuploads/17927/17927304722658687bfd13c0a75fb96aaa49b1e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76672"/>
            <a:ext cx="792088" cy="1357866"/>
          </a:xfrm>
          <a:prstGeom prst="rect">
            <a:avLst/>
          </a:prstGeom>
          <a:noFill/>
        </p:spPr>
      </p:pic>
      <p:pic>
        <p:nvPicPr>
          <p:cNvPr id="10" name="Picture 4" descr="http://img3.uploadhouse.com/fileuploads/17927/17927304722658687bfd13c0a75fb96aaa49b1e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476672"/>
            <a:ext cx="792088" cy="1357866"/>
          </a:xfrm>
          <a:prstGeom prst="rect">
            <a:avLst/>
          </a:prstGeom>
          <a:noFill/>
        </p:spPr>
      </p:pic>
      <p:pic>
        <p:nvPicPr>
          <p:cNvPr id="11" name="10 Imagen" descr="Isabel 13  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52120" y="3789040"/>
            <a:ext cx="1805783" cy="1313707"/>
          </a:xfrm>
          <a:prstGeom prst="rect">
            <a:avLst/>
          </a:prstGeom>
        </p:spPr>
      </p:pic>
      <p:pic>
        <p:nvPicPr>
          <p:cNvPr id="3077" name="Picture 5" descr="C:\Documents and Settings\usuario\Mis documentos\Isabel\animaciones en gif\bombones\62024138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140968"/>
            <a:ext cx="2741290" cy="3289548"/>
          </a:xfrm>
          <a:prstGeom prst="rect">
            <a:avLst/>
          </a:prstGeom>
          <a:noFill/>
        </p:spPr>
      </p:pic>
      <p:pic>
        <p:nvPicPr>
          <p:cNvPr id="3079" name="Picture 7" descr="Gifs Animados de Numeros - Imagenes Animadas de Numero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531205">
            <a:off x="1979712" y="1052736"/>
            <a:ext cx="720080" cy="720080"/>
          </a:xfrm>
          <a:prstGeom prst="rect">
            <a:avLst/>
          </a:prstGeom>
          <a:noFill/>
        </p:spPr>
      </p:pic>
      <p:pic>
        <p:nvPicPr>
          <p:cNvPr id="3081" name="Picture 9" descr="Gifs Animados de Numeros - Imagenes Animadas de Numero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802493">
            <a:off x="2699792" y="1124744"/>
            <a:ext cx="673224" cy="673224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5364088" y="908720"/>
            <a:ext cx="34644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7030A0"/>
                </a:solidFill>
                <a:latin typeface="Bookman Old Style" pitchFamily="18" charset="0"/>
              </a:rPr>
              <a:t>Cariño, tu repites numero, </a:t>
            </a:r>
          </a:p>
          <a:p>
            <a:r>
              <a:rPr lang="es-ES" b="1" dirty="0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es-ES" b="1" dirty="0" smtClean="0">
                <a:solidFill>
                  <a:srgbClr val="7030A0"/>
                </a:solidFill>
                <a:latin typeface="Bookman Old Style" pitchFamily="18" charset="0"/>
              </a:rPr>
              <a:t>y… yo no repito amiga, </a:t>
            </a:r>
          </a:p>
          <a:p>
            <a:r>
              <a:rPr lang="es-ES" b="1" dirty="0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es-ES" b="1" dirty="0" smtClean="0">
                <a:solidFill>
                  <a:srgbClr val="7030A0"/>
                </a:solidFill>
                <a:latin typeface="Bookman Old Style" pitchFamily="18" charset="0"/>
              </a:rPr>
              <a:t>la que tengo vale X dos</a:t>
            </a:r>
            <a:endParaRPr lang="es-ES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915816" y="4077072"/>
            <a:ext cx="233910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7030A0"/>
                </a:solidFill>
                <a:latin typeface="Bookman Old Style" pitchFamily="18" charset="0"/>
              </a:rPr>
              <a:t>Te dejo un regalo,</a:t>
            </a:r>
          </a:p>
          <a:p>
            <a:r>
              <a:rPr lang="es-ES" b="1" dirty="0" smtClean="0">
                <a:solidFill>
                  <a:srgbClr val="7030A0"/>
                </a:solidFill>
                <a:latin typeface="Bookman Old Style" pitchFamily="18" charset="0"/>
              </a:rPr>
              <a:t> con mensajero </a:t>
            </a:r>
          </a:p>
          <a:p>
            <a:r>
              <a:rPr lang="es-ES" b="1" dirty="0" smtClean="0">
                <a:solidFill>
                  <a:srgbClr val="7030A0"/>
                </a:solidFill>
                <a:latin typeface="Bookman Old Style" pitchFamily="18" charset="0"/>
              </a:rPr>
              <a:t>incluido </a:t>
            </a:r>
            <a:r>
              <a:rPr lang="es-ES" b="1" dirty="0" err="1" smtClean="0">
                <a:solidFill>
                  <a:srgbClr val="7030A0"/>
                </a:solidFill>
                <a:latin typeface="Bookman Old Style" pitchFamily="18" charset="0"/>
              </a:rPr>
              <a:t>ja</a:t>
            </a:r>
            <a:r>
              <a:rPr lang="es-ES" b="1" dirty="0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es-ES" b="1" dirty="0" err="1" smtClean="0">
                <a:solidFill>
                  <a:srgbClr val="7030A0"/>
                </a:solidFill>
                <a:latin typeface="Bookman Old Style" pitchFamily="18" charset="0"/>
              </a:rPr>
              <a:t>ja</a:t>
            </a:r>
            <a:r>
              <a:rPr lang="es-ES" b="1" dirty="0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es-ES" b="1" dirty="0" err="1" smtClean="0">
                <a:solidFill>
                  <a:srgbClr val="7030A0"/>
                </a:solidFill>
                <a:latin typeface="Bookman Old Style" pitchFamily="18" charset="0"/>
              </a:rPr>
              <a:t>ja</a:t>
            </a:r>
            <a:r>
              <a:rPr lang="es-ES" b="1" dirty="0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es-ES" b="1" dirty="0" err="1" smtClean="0">
                <a:solidFill>
                  <a:srgbClr val="7030A0"/>
                </a:solidFill>
                <a:latin typeface="Bookman Old Style" pitchFamily="18" charset="0"/>
              </a:rPr>
              <a:t>ja</a:t>
            </a:r>
            <a:endParaRPr lang="es-ES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pic>
        <p:nvPicPr>
          <p:cNvPr id="3083" name="Picture 11" descr="http://www.ashbyballoons.co.uk/images/balloons/A09173%20Happy%20Birthday%2037%20inch%20Supershape%20balloon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2160" y="1916832"/>
            <a:ext cx="1869035" cy="1656184"/>
          </a:xfrm>
          <a:prstGeom prst="rect">
            <a:avLst/>
          </a:prstGeom>
          <a:noFill/>
        </p:spPr>
      </p:pic>
      <p:pic>
        <p:nvPicPr>
          <p:cNvPr id="18" name="Picture 11" descr="http://www.ashbyballoons.co.uk/images/balloons/A09173%20Happy%20Birthday%2037%20inch%20Supershape%20balloon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23728" y="2852936"/>
            <a:ext cx="1512168" cy="1339958"/>
          </a:xfrm>
          <a:prstGeom prst="rect">
            <a:avLst/>
          </a:prstGeom>
          <a:noFill/>
        </p:spPr>
      </p:pic>
      <p:pic>
        <p:nvPicPr>
          <p:cNvPr id="3085" name="Picture 13" descr="http://1.bp.blogspot.com/-hqlNh1T5G8A/UCQHof28z2I/AAAAAAAABfk/lZSsjmoQSAM/s1600/GLOBO%2B6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3968" y="2132856"/>
            <a:ext cx="1922204" cy="1080120"/>
          </a:xfrm>
          <a:prstGeom prst="rect">
            <a:avLst/>
          </a:prstGeom>
          <a:noFill/>
        </p:spPr>
      </p:pic>
      <p:pic>
        <p:nvPicPr>
          <p:cNvPr id="20" name="Picture 13" descr="http://1.bp.blogspot.com/-hqlNh1T5G8A/UCQHof28z2I/AAAAAAAABfk/lZSsjmoQSAM/s1600/GLOBO%2B6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24328" y="1916832"/>
            <a:ext cx="1922204" cy="1080120"/>
          </a:xfrm>
          <a:prstGeom prst="rect">
            <a:avLst/>
          </a:prstGeom>
          <a:noFill/>
        </p:spPr>
      </p:pic>
      <p:pic>
        <p:nvPicPr>
          <p:cNvPr id="21" name="Picture 13" descr="http://1.bp.blogspot.com/-hqlNh1T5G8A/UCQHof28z2I/AAAAAAAABfk/lZSsjmoQSAM/s1600/GLOBO%2B6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79712" y="5085184"/>
            <a:ext cx="2691086" cy="15121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0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0"/>
                            </p:stCondLst>
                            <p:childTnLst>
                              <p:par>
                                <p:cTn id="3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500"/>
                            </p:stCondLst>
                            <p:childTnLst>
                              <p:par>
                                <p:cTn id="4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8500"/>
                            </p:stCondLst>
                            <p:childTnLst>
                              <p:par>
                                <p:cTn id="4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1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4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7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500"/>
                            </p:stCondLst>
                            <p:childTnLst>
                              <p:par>
                                <p:cTn id="6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500"/>
                            </p:stCondLst>
                            <p:childTnLst>
                              <p:par>
                                <p:cTn id="6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841</TotalTime>
  <Words>116</Words>
  <Application>Microsoft Office PowerPoint</Application>
  <PresentationFormat>Presentación en pantalla (4:3)</PresentationFormat>
  <Paragraphs>55</Paragraphs>
  <Slides>12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</dc:creator>
  <cp:lastModifiedBy>Isabel</cp:lastModifiedBy>
  <cp:revision>85</cp:revision>
  <dcterms:created xsi:type="dcterms:W3CDTF">2014-01-13T00:13:05Z</dcterms:created>
  <dcterms:modified xsi:type="dcterms:W3CDTF">2014-01-15T00:04:50Z</dcterms:modified>
</cp:coreProperties>
</file>