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0" r:id="rId3"/>
    <p:sldId id="261" r:id="rId4"/>
    <p:sldId id="272" r:id="rId5"/>
    <p:sldId id="260" r:id="rId6"/>
    <p:sldId id="301" r:id="rId7"/>
    <p:sldId id="284" r:id="rId8"/>
    <p:sldId id="285" r:id="rId9"/>
    <p:sldId id="269" r:id="rId10"/>
    <p:sldId id="294" r:id="rId11"/>
    <p:sldId id="302" r:id="rId12"/>
    <p:sldId id="268" r:id="rId13"/>
    <p:sldId id="280" r:id="rId14"/>
    <p:sldId id="288" r:id="rId15"/>
    <p:sldId id="303" r:id="rId1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aLn0RyEKITdaZO2iqrHUw==" hashData="Y6ypPQ15NhXYamnXsl6evYWBz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</p:showPr>
  <p:clrMru>
    <a:srgbClr val="ED4B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F272-DB3C-45CF-A901-9279722A5287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A3983-2185-448B-8786-992590CBE3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2A1F2-5BD3-44ED-95CD-A400495134EA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DB0A5-C1FB-48B3-88E6-316BBF195E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1DA91-8FB4-4CCD-B652-B75C51768354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D32DE-DEA2-477C-8E0C-ABBA82B1B0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0EDED-1F56-4C3A-ACB5-13F05C3BC411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92719-A8FB-47DB-A2E8-081624B323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79D80-1CFC-4893-BC34-758720BEA239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A0EB-159D-49DC-B299-50CFC28BAE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9444B-4702-4AE5-BC7D-41009FF87F22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917F0-323A-4FF4-8219-7612211CAD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7E58F-E88D-4699-BC97-F5F2EC7D8BC5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5E537-4633-4216-9471-904F22D93D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65F0F-0EBC-4EEE-A337-C893E19A8880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802A2-8770-43D7-8BB7-0B39304963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08CD2-6113-4A58-ABEB-067EE490EC25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0902A-4CAF-4427-8458-EE151612A8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9D29B-4CCE-4E9F-B446-3FD65849A5ED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1109B-CBE6-4D33-BA9B-0C56DB57F4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86E7A-E7D4-4EB0-91AC-3BCE4DA097CE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839CC-91D1-4424-9409-12E6B1A88B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D34B4-57AC-4EBB-9BEC-0294788D54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DDD127-C91B-4DE1-9D75-BF73B187707E}" type="datetimeFigureOut">
              <a:rPr lang="es-ES"/>
              <a:pPr>
                <a:defRPr/>
              </a:pPr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F37FAF-2319-447E-894F-7A2C2C4B98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85D61C-3CB2-4008-A89F-505C3E3680AA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grillo (2)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75945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411760" y="3573016"/>
            <a:ext cx="39205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!!FELISA!!</a:t>
            </a:r>
          </a:p>
        </p:txBody>
      </p:sp>
      <p:pic>
        <p:nvPicPr>
          <p:cNvPr id="2052" name="3 Imagen" descr="globos-2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5050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4 Imagen" descr="globos-2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588" y="3524250"/>
            <a:ext cx="2411412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5 Imagen" descr="globos-2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419475" y="4365625"/>
            <a:ext cx="2411413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globos-2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5050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globos-2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588" y="3524250"/>
            <a:ext cx="2411412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ndAc>
      <p:stSnd loop="1">
        <p:snd r:embed="rId2" name="CUMPLEMIX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ciguena-02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979613" y="0"/>
            <a:ext cx="7164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ELISANUEVA.jpg"/>
          <p:cNvPicPr>
            <a:picLocks noChangeAspect="1"/>
          </p:cNvPicPr>
          <p:nvPr/>
        </p:nvPicPr>
        <p:blipFill>
          <a:blip r:embed="rId3" cstate="print"/>
          <a:srcRect b="20471"/>
          <a:stretch>
            <a:fillRect/>
          </a:stretch>
        </p:blipFill>
        <p:spPr>
          <a:xfrm>
            <a:off x="0" y="476672"/>
            <a:ext cx="2627784" cy="3356992"/>
          </a:xfrm>
          <a:prstGeom prst="teardrop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123728" y="404664"/>
            <a:ext cx="669674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!!HOY ES TU DÍA !!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24 Noviembre de 2013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5373216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4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!!CUMPLEAÑOS FELÍZ!!</a:t>
            </a:r>
          </a:p>
        </p:txBody>
      </p:sp>
    </p:spTree>
  </p:cSld>
  <p:clrMapOvr>
    <a:masterClrMapping/>
  </p:clrMapOvr>
  <p:transition spd="slow" advTm="8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FOTOMIA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555776" y="3933056"/>
            <a:ext cx="2520280" cy="156966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Tu amiga que te aprecia sinceramente</a:t>
            </a: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Desea..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63889" y="6093296"/>
            <a:ext cx="1483564" cy="46166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Que…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236296" y="5877272"/>
            <a:ext cx="1907704" cy="40011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Charo</a:t>
            </a:r>
          </a:p>
        </p:txBody>
      </p:sp>
    </p:spTree>
  </p:cSld>
  <p:clrMapOvr>
    <a:masterClrMapping/>
  </p:clrMapOvr>
  <p:transition spd="slow" advTm="6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6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carrousel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912768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Disfrutes del carrusel de la vida </a:t>
            </a: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en todo momento…y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apartes de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tu lado todo lo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FEEOOOOOO!!…</a:t>
            </a:r>
            <a:endParaRPr lang="es-ES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332656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 si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algo o alguien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te lo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quiere </a:t>
            </a:r>
            <a:r>
              <a:rPr lang="es-E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impedír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,</a:t>
            </a:r>
            <a:endParaRPr lang="es-ES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 sabes…A  ti  PLIN!! </a:t>
            </a:r>
            <a:r>
              <a:rPr lang="es-E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Jejejjjjj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…</a:t>
            </a:r>
            <a:endParaRPr lang="es-ES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3" name="2 Imagen" descr="PINGUINOS.gif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55776" y="1412776"/>
            <a:ext cx="4176464" cy="417646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fiesta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88840"/>
            <a:ext cx="2627784" cy="3429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fiesta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1988840"/>
            <a:ext cx="2627784" cy="3429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9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images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004047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4 Imagen" descr="frases-de-animo-y-fuerza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frases-de-animo-y-fuerza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572000" y="332656"/>
            <a:ext cx="4571999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Que la vida te sonría </a:t>
            </a: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doña !!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Alegría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 sea tu mejor compañía…</a:t>
            </a:r>
            <a:endParaRPr lang="es-ES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8" name="1 Imagen" descr="images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7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332656"/>
            <a:ext cx="356388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Cada mañana  brille el “SOL” para ti</a:t>
            </a:r>
          </a:p>
        </p:txBody>
      </p:sp>
    </p:spTree>
  </p:cSld>
  <p:clrMapOvr>
    <a:masterClrMapping/>
  </p:clrMapOvr>
  <p:transition spd="slow" advTm="92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00"/>
                            </p:stCondLst>
                            <p:childTnLst>
                              <p:par>
                                <p:cTn id="17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MARCOFOT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" name="1 Imagen" descr="MARCOFOT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3 Imagen" descr="Felisay marid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63688" y="908720"/>
            <a:ext cx="5832648" cy="4653136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39552" y="332656"/>
            <a:ext cx="806489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Que con el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“amor” de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tu vida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disfrutes cada segundo ,por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mucho, </a:t>
            </a:r>
            <a:r>
              <a:rPr lang="es-E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muchíiisimoo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tiempooo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</a:t>
            </a:r>
          </a:p>
        </p:txBody>
      </p:sp>
    </p:spTree>
  </p:cSld>
  <p:clrMapOvr>
    <a:masterClrMapping/>
  </p:clrMapOvr>
  <p:transition spd="slow" advTm="8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felizcumple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3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219" name="2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3933825"/>
            <a:ext cx="20383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3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0"/>
            <a:ext cx="203835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4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3933825"/>
            <a:ext cx="1778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5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1778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3933825"/>
            <a:ext cx="1778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gatito-glob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5650" y="3933825"/>
            <a:ext cx="20383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869161"/>
            <a:ext cx="952500" cy="1988840"/>
          </a:xfrm>
          <a:prstGeom prst="rect">
            <a:avLst/>
          </a:prstGeom>
        </p:spPr>
      </p:pic>
      <p:pic>
        <p:nvPicPr>
          <p:cNvPr id="10" name="9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4869160"/>
            <a:ext cx="952500" cy="1988840"/>
          </a:xfrm>
          <a:prstGeom prst="rect">
            <a:avLst/>
          </a:prstGeom>
        </p:spPr>
      </p:pic>
      <p:pic>
        <p:nvPicPr>
          <p:cNvPr id="11" name="10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4869160"/>
            <a:ext cx="952500" cy="1988840"/>
          </a:xfrm>
          <a:prstGeom prst="rect">
            <a:avLst/>
          </a:prstGeom>
        </p:spPr>
      </p:pic>
      <p:pic>
        <p:nvPicPr>
          <p:cNvPr id="12" name="11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869160"/>
            <a:ext cx="952500" cy="1988840"/>
          </a:xfrm>
          <a:prstGeom prst="rect">
            <a:avLst/>
          </a:prstGeom>
        </p:spPr>
      </p:pic>
      <p:pic>
        <p:nvPicPr>
          <p:cNvPr id="13" name="12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4869160"/>
            <a:ext cx="952500" cy="1988840"/>
          </a:xfrm>
          <a:prstGeom prst="rect">
            <a:avLst/>
          </a:prstGeom>
        </p:spPr>
      </p:pic>
      <p:pic>
        <p:nvPicPr>
          <p:cNvPr id="14" name="13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91500" y="4869160"/>
            <a:ext cx="952500" cy="1988840"/>
          </a:xfrm>
          <a:prstGeom prst="rect">
            <a:avLst/>
          </a:prstGeom>
        </p:spPr>
      </p:pic>
      <p:pic>
        <p:nvPicPr>
          <p:cNvPr id="3" name="2 Imagen" descr="tarta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628800"/>
            <a:ext cx="5832648" cy="38697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14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924944"/>
            <a:ext cx="952500" cy="1988840"/>
          </a:xfrm>
          <a:prstGeom prst="rect">
            <a:avLst/>
          </a:prstGeom>
        </p:spPr>
      </p:pic>
      <p:pic>
        <p:nvPicPr>
          <p:cNvPr id="16" name="15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924944"/>
            <a:ext cx="952500" cy="1988840"/>
          </a:xfrm>
          <a:prstGeom prst="rect">
            <a:avLst/>
          </a:prstGeom>
        </p:spPr>
      </p:pic>
      <p:pic>
        <p:nvPicPr>
          <p:cNvPr id="17" name="16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91500" y="2780928"/>
            <a:ext cx="952500" cy="1988840"/>
          </a:xfrm>
          <a:prstGeom prst="rect">
            <a:avLst/>
          </a:prstGeom>
        </p:spPr>
      </p:pic>
      <p:pic>
        <p:nvPicPr>
          <p:cNvPr id="18" name="17 Imagen" descr="GLOBIT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91500" y="1124744"/>
            <a:ext cx="952500" cy="198884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339752" y="332656"/>
            <a:ext cx="640871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SOPLA CON FUERZA Y </a:t>
            </a: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PIDE </a:t>
            </a:r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UN DESEO</a:t>
            </a: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…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EN  UN DÍA COMO HOY …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ES EL MEJOR MOMENTO.</a:t>
            </a:r>
            <a:endParaRPr lang="es-ES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  <a:p>
            <a:pPr algn="ctr">
              <a:defRPr/>
            </a:pPr>
            <a:endParaRPr lang="es-ES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19" name="18 Imagen" descr="FELISANUEVA.jpg"/>
          <p:cNvPicPr>
            <a:picLocks noChangeAspect="1"/>
          </p:cNvPicPr>
          <p:nvPr/>
        </p:nvPicPr>
        <p:blipFill>
          <a:blip r:embed="rId5" cstate="print"/>
          <a:srcRect b="25556"/>
          <a:stretch>
            <a:fillRect/>
          </a:stretch>
        </p:blipFill>
        <p:spPr>
          <a:xfrm>
            <a:off x="0" y="476672"/>
            <a:ext cx="2483768" cy="3212976"/>
          </a:xfrm>
          <a:prstGeom prst="teardrop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RIPOSAS COLOR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3810000" cy="35010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MARIPOSITAMALV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96753"/>
            <a:ext cx="3514725" cy="2232248"/>
          </a:xfrm>
          <a:prstGeom prst="rect">
            <a:avLst/>
          </a:prstGeom>
        </p:spPr>
      </p:pic>
      <p:pic>
        <p:nvPicPr>
          <p:cNvPr id="6" name="5 Imagen" descr="MARIPOSITAMALV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652120" y="1196753"/>
            <a:ext cx="3491880" cy="2232248"/>
          </a:xfrm>
          <a:prstGeom prst="rect">
            <a:avLst/>
          </a:prstGeom>
        </p:spPr>
      </p:pic>
      <p:pic>
        <p:nvPicPr>
          <p:cNvPr id="7" name="6 Imagen" descr="MARIPOSAS COLOR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356992"/>
            <a:ext cx="3810000" cy="35010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MARIPOSAS COLOR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0" y="3429000"/>
            <a:ext cx="3810000" cy="3429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MARIPOSITAMALV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987824" y="1268760"/>
            <a:ext cx="3491880" cy="2232249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520259" y="404665"/>
            <a:ext cx="81035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M</a:t>
            </a:r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ariposas de colores saldrán a tu encuentro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 harán de este nuevo año ..el !!mejor obsequio!! 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eseos-bonito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0"/>
            <a:ext cx="6704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449999" y="332656"/>
            <a:ext cx="62440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BRINDO CONTIGO PARA QUE </a:t>
            </a:r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SE CUMPLAN TODOS TUS SUEÑOS</a:t>
            </a:r>
          </a:p>
        </p:txBody>
      </p:sp>
      <p:sp>
        <p:nvSpPr>
          <p:cNvPr id="4" name="3 Corazón"/>
          <p:cNvSpPr/>
          <p:nvPr/>
        </p:nvSpPr>
        <p:spPr>
          <a:xfrm>
            <a:off x="467544" y="1052513"/>
            <a:ext cx="648469" cy="914400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razón"/>
          <p:cNvSpPr/>
          <p:nvPr/>
        </p:nvSpPr>
        <p:spPr>
          <a:xfrm>
            <a:off x="467544" y="3141663"/>
            <a:ext cx="648469" cy="914400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467544" y="5157788"/>
            <a:ext cx="648469" cy="914400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1" name="10 Imagen" descr="brindis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4B1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372225" y="1268760"/>
            <a:ext cx="2771775" cy="3672408"/>
          </a:xfrm>
          <a:prstGeom prst="rect">
            <a:avLst/>
          </a:prstGeom>
          <a:effectLst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Gracias+por+tu+amista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582775" y="1628800"/>
            <a:ext cx="7978466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AMABILIDAD,</a:t>
            </a:r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 PREOCUPARTE  SINCERAMENTE POR LOS DEMÁS, </a:t>
            </a:r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SENTIDO DEL HUMOR,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 POR </a:t>
            </a:r>
            <a:r>
              <a:rPr lang="es-ES" sz="32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TU</a:t>
            </a:r>
            <a:endParaRPr lang="es-ES" sz="3200" b="1" cap="none" spc="0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  <a:p>
            <a:pPr algn="ctr"/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Ramos-de-Flores-a-Domicilio-Baratos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908720"/>
            <a:ext cx="6858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6381328"/>
            <a:ext cx="2627783" cy="369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Imágenes Internet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24328" y="6381328"/>
            <a:ext cx="161967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Charo.zs</a:t>
            </a:r>
            <a:endParaRPr lang="es-ES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175800" y="5085184"/>
            <a:ext cx="1968200" cy="1296144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835696" y="332656"/>
            <a:ext cx="554461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!!MUCHOS BIQUIÑOS!! 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Y..</a:t>
            </a:r>
            <a:endParaRPr lang="es-ES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pic>
        <p:nvPicPr>
          <p:cNvPr id="14343" name="6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692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344" name="7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308850" y="0"/>
            <a:ext cx="18351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345" name="8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1663"/>
            <a:ext cx="1692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346" name="9 Imagen" descr="bes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51725" y="2781300"/>
            <a:ext cx="1692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1691680" y="1052736"/>
            <a:ext cx="57606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!!FELICIDADES!!</a:t>
            </a:r>
            <a:endParaRPr lang="es-ES" sz="4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8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850</TotalTime>
  <Words>222</Words>
  <Application>Microsoft Office PowerPoint</Application>
  <PresentationFormat>Presentación en pantalla (4:3)</PresentationFormat>
  <Paragraphs>43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!!FELÍZ CUMPLEAÑOS!!</dc:title>
  <dc:subject>Para Felisa</dc:subject>
  <dc:creator>Charo</dc:creator>
  <cp:lastModifiedBy>Charo</cp:lastModifiedBy>
  <cp:revision>89</cp:revision>
  <dcterms:created xsi:type="dcterms:W3CDTF">2013-11-22T12:26:06Z</dcterms:created>
  <dcterms:modified xsi:type="dcterms:W3CDTF">2013-11-24T09:04:43Z</dcterms:modified>
</cp:coreProperties>
</file>