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69" r:id="rId4"/>
    <p:sldId id="263" r:id="rId5"/>
    <p:sldId id="272" r:id="rId6"/>
    <p:sldId id="274" r:id="rId7"/>
    <p:sldId id="262" r:id="rId8"/>
    <p:sldId id="261" r:id="rId9"/>
    <p:sldId id="265" r:id="rId10"/>
    <p:sldId id="257" r:id="rId11"/>
    <p:sldId id="267" r:id="rId12"/>
    <p:sldId id="271" r:id="rId13"/>
    <p:sldId id="268" r:id="rId14"/>
    <p:sldId id="266" r:id="rId15"/>
    <p:sldId id="270" r:id="rId16"/>
    <p:sldId id="259" r:id="rId17"/>
    <p:sldId id="260" r:id="rId18"/>
    <p:sldId id="264" r:id="rId19"/>
    <p:sldId id="258" r:id="rId20"/>
    <p:sldId id="275" r:id="rId2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s4XBSnjpseRCeRE7c7yQ==" hashData="nLUiknbSf8A4Edz135PXIVL1w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8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438D7-655F-476B-96B3-722314DFE0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19308-D97A-471D-A9D3-DF8EFEACD32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31976-5E36-4302-BCFE-CC2543D19E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EFDAE4-5738-4120-9CD9-EA0194B536F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91409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15  Enero 2013</a:t>
            </a:r>
            <a:endParaRPr lang="es-ES" sz="60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!!FELÍZ CUMPLEAÑOS!!</a:t>
            </a: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Margarita</a:t>
            </a:r>
          </a:p>
          <a:p>
            <a:pPr algn="ctr"/>
            <a:endParaRPr lang="es-ES" sz="4800" b="1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Con todo mi cariño sincero y agradecimiento</a:t>
            </a: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>
    <p:sndAc>
      <p:stSnd>
        <p:snd r:embed="rId2" name="HAPPY BIRTHDAY SONG - FELIZ CUMPLEAñOS SAL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guena0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6858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Un </a:t>
            </a:r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15 de  Enero de 19??</a:t>
            </a:r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La cigüeña trajo al mundo a una niña preciosa que le pusieron nombre de una </a:t>
            </a:r>
            <a:r>
              <a:rPr lang="es-ES" sz="4800" b="1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flor”Margarita</a:t>
            </a:r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”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09738" y="0"/>
            <a:ext cx="57229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</a:t>
            </a:r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</a:t>
            </a:r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uy simpática y dicharachera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sonas-4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 que sí</a:t>
            </a:r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???</a:t>
            </a:r>
            <a:r>
              <a:rPr lang="es-ES" sz="48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jejej</a:t>
            </a:r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….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813" y="1"/>
            <a:ext cx="910839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Y por </a:t>
            </a:r>
            <a:r>
              <a:rPr lang="es-ES" sz="40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la</a:t>
            </a:r>
            <a:r>
              <a:rPr lang="es-ES" sz="4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amabilidad, generosidad y simpatía que me has demostrado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 lo largo de estos dos meses.</a:t>
            </a:r>
            <a:endParaRPr lang="es-ES" sz="4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3861048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No sé si guardarte en un banco porque vales mucho o en una isla porque eres un “Tesoro”</a:t>
            </a:r>
            <a:endParaRPr lang="es-ES" sz="4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-gifs-animados-mariposa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-gifs-animados-mariposa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615617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1135363" y="0"/>
            <a:ext cx="68732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Por todo eso te deseo qué….</a:t>
            </a:r>
            <a:endParaRPr lang="es-ES" sz="4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%2521cid_5F4C32B90A474C1C95CF33A961C58125%2540Pera_thumb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Disfrutes al máximo en el “carrusel</a:t>
            </a: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de la vida”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e-1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" y="1"/>
            <a:ext cx="9144000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Cuando creas que el mundo te</a:t>
            </a: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da la espalda….</a:t>
            </a:r>
          </a:p>
          <a:p>
            <a:pPr algn="ctr"/>
            <a:endParaRPr lang="es-ES" sz="4800" b="1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460326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”Baila” y tócale el “</a:t>
            </a:r>
            <a:r>
              <a:rPr lang="es-ES" sz="44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cu</a:t>
            </a:r>
            <a:r>
              <a:rPr lang="es-ES" sz="4400" b="1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..”jejej</a:t>
            </a:r>
            <a:r>
              <a:rPr lang="es-ES" sz="44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..</a:t>
            </a:r>
            <a:endParaRPr lang="es-ES" sz="4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uma_y_tinta-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luma_y_tinta-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562545" y="0"/>
            <a:ext cx="80189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Te regalo una pluma para qué….</a:t>
            </a:r>
            <a:endParaRPr lang="es-ES" sz="4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okb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3510" y="2204864"/>
            <a:ext cx="917103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Sólo escribas los buenos recuerdos</a:t>
            </a:r>
          </a:p>
          <a:p>
            <a:pPr algn="ctr"/>
            <a:endParaRPr lang="es-ES" sz="44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Los </a:t>
            </a:r>
            <a:r>
              <a:rPr lang="es-ES" sz="44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malos,déjales</a:t>
            </a:r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alzar el “Vuelo”</a:t>
            </a:r>
            <a:endParaRPr lang="es-ES" sz="4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 sonris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11760" y="0"/>
            <a:ext cx="432048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4069525"/>
            <a:ext cx="914400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Aunque no resulte fácil, </a:t>
            </a:r>
          </a:p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despierta cada día con una enorme sonrisa…verás que envidia darás al mundo</a:t>
            </a:r>
            <a:endParaRPr lang="es-ES" sz="4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cadaverde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52109" y="0"/>
            <a:ext cx="603979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Celebra la “vida”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en todo su !!esplendor!!</a:t>
            </a:r>
            <a:endParaRPr lang="es-ES" sz="4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mbones_en_caja_artesanalg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ombones_en_caja_artesanalg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Saborea cada minuto, como un exquisito bombón</a:t>
            </a:r>
            <a:endParaRPr lang="es-ES" sz="40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amor-movimiento-0008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65288" y="0"/>
            <a:ext cx="58134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2967335"/>
            <a:ext cx="914400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Y si un día me dices que está nublado para ti…</a:t>
            </a: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8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Soltaré globos de colores…...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l-38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0"/>
            <a:ext cx="806489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Y rociaré el cielo con todos los rayos del “Sol”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_bruixaolla7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92372" y="2492896"/>
            <a:ext cx="85592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Tu amiga </a:t>
            </a:r>
            <a:r>
              <a:rPr lang="es-ES" sz="48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virtual,Charo</a:t>
            </a:r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..”La brujita”</a:t>
            </a:r>
          </a:p>
          <a:p>
            <a:pPr algn="ctr"/>
            <a:endParaRPr lang="es-ES" sz="4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8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Desea que todos tus sueños…</a:t>
            </a:r>
            <a:endParaRPr lang="es-ES" sz="48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m12_thumb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2492896"/>
            <a:ext cx="9144001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44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cap="none" spc="150" dirty="0" smtClean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Cierra los ojos y sopla con “Fuerza”</a:t>
            </a:r>
            <a:endParaRPr lang="es-ES" sz="4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77515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Se hagan realidad</a:t>
            </a:r>
            <a:endParaRPr lang="es-ES" sz="4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mo-de-Flore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476672"/>
            <a:ext cx="9143999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cap="none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Muchas !!felicidades!! </a:t>
            </a:r>
            <a:r>
              <a:rPr lang="es-ES" sz="4400" b="1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</a:t>
            </a:r>
            <a:r>
              <a:rPr lang="es-ES" sz="4400" b="1" cap="none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argarita</a:t>
            </a:r>
          </a:p>
          <a:p>
            <a:pPr algn="ctr"/>
            <a:endParaRPr lang="es-ES" sz="4400" b="1" spc="150" dirty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cap="none" spc="150" dirty="0" smtClean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spc="150" dirty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cap="none" spc="150" dirty="0" smtClean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spc="150" dirty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4400" b="1" cap="none" spc="150" dirty="0" smtClean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4400" b="1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Muchos besos 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Charo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287</Words>
  <Application>Microsoft Office PowerPoint</Application>
  <PresentationFormat>Presentación en pantalla (4:3)</PresentationFormat>
  <Paragraphs>78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Charo</dc:creator>
  <cp:lastModifiedBy>Charo</cp:lastModifiedBy>
  <cp:revision>18</cp:revision>
  <dcterms:created xsi:type="dcterms:W3CDTF">2012-10-17T05:26:48Z</dcterms:created>
  <dcterms:modified xsi:type="dcterms:W3CDTF">2013-01-16T04:27:13Z</dcterms:modified>
</cp:coreProperties>
</file>