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iaFX7vfYjlEuVDWketQrw==" hashData="CR3n/NSKAiv/i2wzwzCvrxZALh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FB37-5F00-4761-80D6-6DF951E9EBD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A120-7F8A-4FA7-B25C-2D4760A8C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FB37-5F00-4761-80D6-6DF951E9EBD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A120-7F8A-4FA7-B25C-2D4760A8C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FB37-5F00-4761-80D6-6DF951E9EBD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A120-7F8A-4FA7-B25C-2D4760A8C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FB37-5F00-4761-80D6-6DF951E9EBD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A120-7F8A-4FA7-B25C-2D4760A8C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FB37-5F00-4761-80D6-6DF951E9EBD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A120-7F8A-4FA7-B25C-2D4760A8C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FB37-5F00-4761-80D6-6DF951E9EBD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A120-7F8A-4FA7-B25C-2D4760A8C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FB37-5F00-4761-80D6-6DF951E9EBD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A120-7F8A-4FA7-B25C-2D4760A8C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FB37-5F00-4761-80D6-6DF951E9EBD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A120-7F8A-4FA7-B25C-2D4760A8C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FB37-5F00-4761-80D6-6DF951E9EBD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A120-7F8A-4FA7-B25C-2D4760A8C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FB37-5F00-4761-80D6-6DF951E9EBD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A120-7F8A-4FA7-B25C-2D4760A8C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1FB37-5F00-4761-80D6-6DF951E9EBD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A120-7F8A-4FA7-B25C-2D4760A8C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4C0730-10DF-4E17-BDDD-605A3555BB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31FB37-5F00-4761-80D6-6DF951E9EBD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7A120-7F8A-4FA7-B25C-2D4760A8C0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A515E5-60BC-49E2-8BA0-66CFC22591C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12.gif"/><Relationship Id="rId7" Type="http://schemas.openxmlformats.org/officeDocument/2006/relationships/image" Target="../media/image16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gif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pekegifs.com/imgdisney/gifsanimadospiratascaribe/gifs/piratascaribegif0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7979" y="727382"/>
            <a:ext cx="5202333" cy="435780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268" name="Picture 4" descr="http://www.mispps.com/avatares/avatar_684.gif.pagespeed.ce.d685m5mqT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48866"/>
            <a:ext cx="1080120" cy="720080"/>
          </a:xfrm>
          <a:prstGeom prst="rect">
            <a:avLst/>
          </a:prstGeom>
          <a:noFill/>
        </p:spPr>
      </p:pic>
      <p:pic>
        <p:nvPicPr>
          <p:cNvPr id="11270" name="Picture 6" descr="http://www.mispps.com/avatares/avatar_684.gif.pagespeed.ce.d685m5mqT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288454"/>
            <a:ext cx="930399" cy="62026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827584" y="5661248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atin typeface="Aharoni" pitchFamily="2" charset="-79"/>
                <a:cs typeface="Aharoni" pitchFamily="2" charset="-79"/>
              </a:rPr>
              <a:t>!!!!!!!!!Feliz cumpleaños  piratilla !!!!!!!!!!!!</a:t>
            </a:r>
            <a:endParaRPr lang="es-ES" sz="3200" b="1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7000">
    <p:sndAc>
      <p:stSnd loop="1">
        <p:snd r:embed="rId2" name="cumpleaños feliz tradicional32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ALEX\Desktop\Basura\Fotos útiles\Gifs\fc00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88640"/>
            <a:ext cx="5328592" cy="5328592"/>
          </a:xfrm>
          <a:prstGeom prst="rect">
            <a:avLst/>
          </a:prstGeom>
          <a:noFill/>
        </p:spPr>
      </p:pic>
      <p:pic>
        <p:nvPicPr>
          <p:cNvPr id="14340" name="Picture 4" descr="C:\Users\ALEX\Desktop\Basura\Fotos útiles\Gifs\globo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88640"/>
            <a:ext cx="2533650" cy="3571875"/>
          </a:xfrm>
          <a:prstGeom prst="rect">
            <a:avLst/>
          </a:prstGeom>
          <a:noFill/>
        </p:spPr>
      </p:pic>
      <p:pic>
        <p:nvPicPr>
          <p:cNvPr id="14341" name="Picture 5" descr="C:\Users\ALEX\Desktop\Basura\Fotos útiles\Gifs\globo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286125"/>
            <a:ext cx="2533650" cy="3571875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131840" y="5949280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atin typeface="Aharoni" pitchFamily="2" charset="-79"/>
                <a:cs typeface="Aharoni" pitchFamily="2" charset="-79"/>
              </a:rPr>
              <a:t>Que empiece la </a:t>
            </a:r>
            <a:r>
              <a:rPr lang="es-ES" sz="2800" b="1" dirty="0" err="1" smtClean="0">
                <a:latin typeface="Aharoni" pitchFamily="2" charset="-79"/>
                <a:cs typeface="Aharoni" pitchFamily="2" charset="-79"/>
              </a:rPr>
              <a:t>fiestaaaaaaaaa</a:t>
            </a:r>
            <a:endParaRPr lang="es-ES" sz="2800" b="1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ownload Chica saliendo pastel (85Wx154H)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2664296" cy="4827077"/>
          </a:xfrm>
          <a:prstGeom prst="rect">
            <a:avLst/>
          </a:prstGeom>
          <a:noFill/>
        </p:spPr>
      </p:pic>
      <p:pic>
        <p:nvPicPr>
          <p:cNvPr id="15363" name="Picture 3" descr="C:\Users\ALEX\Desktop\Basura\Fotos útiles\Gifs\thump_6268105brindis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404664"/>
            <a:ext cx="4999728" cy="482453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83568" y="5877272"/>
            <a:ext cx="74888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atin typeface="Aharoni" pitchFamily="2" charset="-79"/>
                <a:cs typeface="Aharoni" pitchFamily="2" charset="-79"/>
              </a:rPr>
              <a:t>A  disfrutar de una buena tarta y que no falte el champan</a:t>
            </a:r>
            <a:endParaRPr lang="es-ES" sz="2000" b="1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5364" name="Picture 4" descr="C:\Users\ALEX\Desktop\Basura\gifs nena\hs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3" y="5085184"/>
            <a:ext cx="1161419" cy="720080"/>
          </a:xfrm>
          <a:prstGeom prst="rect">
            <a:avLst/>
          </a:prstGeom>
          <a:noFill/>
        </p:spPr>
      </p:pic>
      <p:pic>
        <p:nvPicPr>
          <p:cNvPr id="15365" name="Picture 5" descr="C:\Users\ALEX\Desktop\Basura\Fotos útiles\Gifs\gifs nena\avatars-gifs-animes-by1391536608-big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188640"/>
            <a:ext cx="2619375" cy="304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X\Desktop\Basura\Fotos útiles\Gifs\64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11960" cy="6865494"/>
          </a:xfrm>
          <a:prstGeom prst="rect">
            <a:avLst/>
          </a:prstGeom>
          <a:noFill/>
        </p:spPr>
      </p:pic>
      <p:sp>
        <p:nvSpPr>
          <p:cNvPr id="5" name="4 Llamada ovalada"/>
          <p:cNvSpPr/>
          <p:nvPr/>
        </p:nvSpPr>
        <p:spPr>
          <a:xfrm rot="6927135">
            <a:off x="3479305" y="3072970"/>
            <a:ext cx="3113340" cy="2895308"/>
          </a:xfrm>
          <a:prstGeom prst="wedgeEllipseCallout">
            <a:avLst>
              <a:gd name="adj1" fmla="val -46379"/>
              <a:gd name="adj2" fmla="val 1525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923928" y="3356992"/>
            <a:ext cx="23042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latin typeface="Aharoni" pitchFamily="2" charset="-79"/>
                <a:cs typeface="Aharoni" pitchFamily="2" charset="-79"/>
              </a:rPr>
              <a:t>Guayyyyyyyy</a:t>
            </a:r>
            <a:r>
              <a:rPr lang="es-ES" sz="2000" b="1" dirty="0" smtClean="0">
                <a:latin typeface="Aharoni" pitchFamily="2" charset="-79"/>
                <a:cs typeface="Aharoni" pitchFamily="2" charset="-79"/>
              </a:rPr>
              <a:t> me preparo para la fiesta de Miguel</a:t>
            </a:r>
          </a:p>
          <a:p>
            <a:r>
              <a:rPr lang="es-ES" sz="2000" b="1" dirty="0" smtClean="0">
                <a:latin typeface="Aharoni" pitchFamily="2" charset="-79"/>
                <a:cs typeface="Aharoni" pitchFamily="2" charset="-79"/>
              </a:rPr>
              <a:t>Que me dijeron que era un </a:t>
            </a:r>
            <a:r>
              <a:rPr lang="es-ES" sz="2000" b="1" dirty="0" err="1" smtClean="0">
                <a:latin typeface="Aharoni" pitchFamily="2" charset="-79"/>
                <a:cs typeface="Aharoni" pitchFamily="2" charset="-79"/>
              </a:rPr>
              <a:t>festorro</a:t>
            </a:r>
            <a:endParaRPr lang="es-ES" sz="2000" b="1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7" name="Picture 3" descr="C:\Users\ALEX\Desktop\Basura\Fotos útiles\Gifs\56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836712"/>
            <a:ext cx="2347612" cy="4619496"/>
          </a:xfrm>
          <a:prstGeom prst="rect">
            <a:avLst/>
          </a:prstGeom>
          <a:noFill/>
        </p:spPr>
      </p:pic>
      <p:sp>
        <p:nvSpPr>
          <p:cNvPr id="8" name="7 Llamada de nube"/>
          <p:cNvSpPr/>
          <p:nvPr/>
        </p:nvSpPr>
        <p:spPr>
          <a:xfrm rot="16200000">
            <a:off x="4150978" y="211730"/>
            <a:ext cx="2565255" cy="2279773"/>
          </a:xfrm>
          <a:prstGeom prst="cloudCallout">
            <a:avLst>
              <a:gd name="adj1" fmla="val -4012"/>
              <a:gd name="adj2" fmla="val 8712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644008" y="764704"/>
            <a:ext cx="1440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¿ quien será ese Miguel ?</a:t>
            </a:r>
            <a:endParaRPr lang="es-ES" sz="2400" b="1" dirty="0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LEX\Desktop\Basura\gifs nena\bailarines-1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04664"/>
            <a:ext cx="2049735" cy="1639788"/>
          </a:xfrm>
          <a:prstGeom prst="rect">
            <a:avLst/>
          </a:prstGeom>
          <a:noFill/>
        </p:spPr>
      </p:pic>
      <p:pic>
        <p:nvPicPr>
          <p:cNvPr id="16387" name="Picture 3" descr="C:\Users\ALEX\Desktop\Basura\gifs nena\gif-animado-27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0"/>
            <a:ext cx="1990709" cy="1790303"/>
          </a:xfrm>
          <a:prstGeom prst="rect">
            <a:avLst/>
          </a:prstGeom>
          <a:noFill/>
        </p:spPr>
      </p:pic>
      <p:pic>
        <p:nvPicPr>
          <p:cNvPr id="16389" name="Picture 5" descr="C:\Users\ALEX\Desktop\Basura\Fotos útiles\Gifs\gifs nena\bailarines-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3068960"/>
            <a:ext cx="3197155" cy="1512168"/>
          </a:xfrm>
          <a:prstGeom prst="rect">
            <a:avLst/>
          </a:prstGeom>
          <a:noFill/>
        </p:spPr>
      </p:pic>
      <p:pic>
        <p:nvPicPr>
          <p:cNvPr id="16391" name="Picture 7" descr="C:\Users\ALEX\Desktop\gifs\rana-13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58100" y="2060848"/>
            <a:ext cx="1485900" cy="1847850"/>
          </a:xfrm>
          <a:prstGeom prst="rect">
            <a:avLst/>
          </a:prstGeom>
          <a:noFill/>
        </p:spPr>
      </p:pic>
      <p:pic>
        <p:nvPicPr>
          <p:cNvPr id="16392" name="Picture 8" descr="C:\Users\ALEX\Desktop\gifs\baile-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60648"/>
            <a:ext cx="3024336" cy="3888432"/>
          </a:xfrm>
          <a:prstGeom prst="rect">
            <a:avLst/>
          </a:prstGeom>
          <a:noFill/>
        </p:spPr>
      </p:pic>
      <p:pic>
        <p:nvPicPr>
          <p:cNvPr id="16393" name="Picture 9" descr="C:\Users\ALEX\Desktop\gifs\3g67cqrg0l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286000"/>
            <a:ext cx="3190875" cy="457200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2915816" y="5373216"/>
            <a:ext cx="6084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atin typeface="Aharoni" pitchFamily="2" charset="-79"/>
                <a:cs typeface="Aharoni" pitchFamily="2" charset="-79"/>
              </a:rPr>
              <a:t>Pues tenias razón  nena  esto esta de maravilla</a:t>
            </a:r>
            <a:endParaRPr lang="es-ES" sz="2000" b="1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6395" name="Picture 11" descr="C:\Users\ALEX\Desktop\Basura\Fotos útiles\Gifs\1765741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64088" y="1628800"/>
            <a:ext cx="1240532" cy="1240532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LEX\Desktop\Basura\Fotos útiles\Gifs\49c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4694" y="160008"/>
            <a:ext cx="7575738" cy="4882143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55576" y="5517232"/>
            <a:ext cx="75608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/>
              <a:t>Miguel, dejando las bromas aparte, te deseo un feliz cumpleaños, junto a tu familia  y  amigos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LEX\Desktop\Basura\Fotos útiles\Gifs\gifs nena\1zg9js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</p:spPr>
      </p:pic>
    </p:spTree>
  </p:cSld>
  <p:clrMapOvr>
    <a:masterClrMapping/>
  </p:clrMapOvr>
  <p:transition advTm="36271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LEX\Desktop\Basura\Fotos útiles\Gifs\6HERMOSODI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4133850" cy="4972050"/>
          </a:xfrm>
          <a:prstGeom prst="rect">
            <a:avLst/>
          </a:prstGeom>
          <a:noFill/>
        </p:spPr>
      </p:pic>
      <p:pic>
        <p:nvPicPr>
          <p:cNvPr id="19459" name="Picture 3" descr="C:\Users\ALEX\Desktop\Basura\Fotos útiles\Gifs\x_3b65fdd9-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4797152"/>
            <a:ext cx="1838325" cy="1285875"/>
          </a:xfrm>
          <a:prstGeom prst="rect">
            <a:avLst/>
          </a:prstGeom>
          <a:noFill/>
        </p:spPr>
      </p:pic>
      <p:pic>
        <p:nvPicPr>
          <p:cNvPr id="19460" name="Picture 4" descr="C:\Users\ALEX\Desktop\Basura\fotos gif\AMIGOS01\Diapositiva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188640"/>
            <a:ext cx="5148064" cy="386104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9461" name="Picture 5" descr="C:\Users\ALEX\Desktop\Basura\gifs nena\brillo20dor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510469"/>
            <a:ext cx="864096" cy="764393"/>
          </a:xfrm>
          <a:prstGeom prst="rect">
            <a:avLst/>
          </a:prstGeom>
          <a:noFill/>
        </p:spPr>
      </p:pic>
      <p:pic>
        <p:nvPicPr>
          <p:cNvPr id="19462" name="Picture 6" descr="C:\Users\ALEX\Desktop\Basura\gifs nena\brillo20dor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4758941"/>
            <a:ext cx="864096" cy="764393"/>
          </a:xfrm>
          <a:prstGeom prst="rect">
            <a:avLst/>
          </a:prstGeom>
          <a:noFill/>
        </p:spPr>
      </p:pic>
      <p:pic>
        <p:nvPicPr>
          <p:cNvPr id="19463" name="Picture 7" descr="C:\Users\ALEX\Desktop\Basura\gifs nena\brillo20dor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90786"/>
            <a:ext cx="936104" cy="828092"/>
          </a:xfrm>
          <a:prstGeom prst="rect">
            <a:avLst/>
          </a:prstGeom>
          <a:noFill/>
        </p:spPr>
      </p:pic>
      <p:pic>
        <p:nvPicPr>
          <p:cNvPr id="19464" name="Picture 8" descr="C:\Users\ALEX\Desktop\Basura\gifs nena\brillo20dor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077072"/>
            <a:ext cx="936104" cy="828092"/>
          </a:xfrm>
          <a:prstGeom prst="rect">
            <a:avLst/>
          </a:prstGeom>
          <a:noFill/>
        </p:spPr>
      </p:pic>
      <p:pic>
        <p:nvPicPr>
          <p:cNvPr id="11" name="Picture 8" descr="C:\Users\ALEX\Desktop\Basura\gifs nena\brillo20dor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5589240"/>
            <a:ext cx="936104" cy="828092"/>
          </a:xfrm>
          <a:prstGeom prst="rect">
            <a:avLst/>
          </a:prstGeom>
          <a:noFill/>
        </p:spPr>
      </p:pic>
      <p:pic>
        <p:nvPicPr>
          <p:cNvPr id="12" name="Picture 8" descr="C:\Users\ALEX\Desktop\Basura\gifs nena\brillo20dor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4509120"/>
            <a:ext cx="936104" cy="828092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129</Words>
  <Application>Microsoft Office PowerPoint</Application>
  <PresentationFormat>Presentación en pantalla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fideo</dc:creator>
  <cp:lastModifiedBy>fideo</cp:lastModifiedBy>
  <cp:revision>9</cp:revision>
  <dcterms:created xsi:type="dcterms:W3CDTF">2012-07-20T22:55:27Z</dcterms:created>
  <dcterms:modified xsi:type="dcterms:W3CDTF">2012-07-21T00:28:06Z</dcterms:modified>
</cp:coreProperties>
</file>