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7"/>
  </p:notesMasterIdLst>
  <p:sldIdLst>
    <p:sldId id="278" r:id="rId3"/>
    <p:sldId id="303" r:id="rId4"/>
    <p:sldId id="306" r:id="rId5"/>
    <p:sldId id="259" r:id="rId6"/>
    <p:sldId id="292" r:id="rId7"/>
    <p:sldId id="257" r:id="rId8"/>
    <p:sldId id="290" r:id="rId9"/>
    <p:sldId id="299" r:id="rId10"/>
    <p:sldId id="294" r:id="rId11"/>
    <p:sldId id="297" r:id="rId12"/>
    <p:sldId id="298" r:id="rId13"/>
    <p:sldId id="300" r:id="rId14"/>
    <p:sldId id="301" r:id="rId15"/>
    <p:sldId id="293" r:id="rId16"/>
    <p:sldId id="288" r:id="rId17"/>
    <p:sldId id="289" r:id="rId18"/>
    <p:sldId id="258" r:id="rId19"/>
    <p:sldId id="260" r:id="rId20"/>
    <p:sldId id="296" r:id="rId21"/>
    <p:sldId id="295" r:id="rId22"/>
    <p:sldId id="261" r:id="rId23"/>
    <p:sldId id="262" r:id="rId24"/>
    <p:sldId id="263" r:id="rId25"/>
    <p:sldId id="287" r:id="rId26"/>
    <p:sldId id="264" r:id="rId27"/>
    <p:sldId id="265" r:id="rId28"/>
    <p:sldId id="266" r:id="rId29"/>
    <p:sldId id="267" r:id="rId30"/>
    <p:sldId id="268" r:id="rId31"/>
    <p:sldId id="269" r:id="rId32"/>
    <p:sldId id="271" r:id="rId33"/>
    <p:sldId id="275" r:id="rId34"/>
    <p:sldId id="272" r:id="rId35"/>
    <p:sldId id="273" r:id="rId36"/>
    <p:sldId id="274" r:id="rId37"/>
    <p:sldId id="276" r:id="rId38"/>
    <p:sldId id="279" r:id="rId39"/>
    <p:sldId id="280" r:id="rId40"/>
    <p:sldId id="312" r:id="rId41"/>
    <p:sldId id="285" r:id="rId42"/>
    <p:sldId id="284" r:id="rId43"/>
    <p:sldId id="283" r:id="rId44"/>
    <p:sldId id="305" r:id="rId45"/>
    <p:sldId id="307" r:id="rId46"/>
    <p:sldId id="308" r:id="rId47"/>
    <p:sldId id="310" r:id="rId48"/>
    <p:sldId id="311" r:id="rId49"/>
    <p:sldId id="313" r:id="rId50"/>
    <p:sldId id="314" r:id="rId51"/>
    <p:sldId id="315" r:id="rId52"/>
    <p:sldId id="309" r:id="rId53"/>
    <p:sldId id="304" r:id="rId54"/>
    <p:sldId id="320" r:id="rId55"/>
    <p:sldId id="321" r:id="rId56"/>
  </p:sldIdLst>
  <p:sldSz cx="10080625" cy="7559675"/>
  <p:notesSz cx="7559675" cy="10691813"/>
  <p:custDataLst>
    <p:tags r:id="rId58"/>
  </p:custDataLst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9pPr>
  </p:defaultTextStyle>
  <p:modifyVerifier cryptProviderType="rsaFull" cryptAlgorithmClass="hash" cryptAlgorithmType="typeAny" cryptAlgorithmSid="4" spinCount="50000" saltData="jJ6rD081K4/1//egYNv9UA" hashData="cnIFMGXyMrupXqw+u7dkjUYb49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84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12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fld id="{A409669C-1FF7-4873-BC18-F36A923C483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/>
      <a:defRPr sz="1200" kern="1200">
        <a:solidFill>
          <a:srgbClr val="000000"/>
        </a:solidFill>
        <a:latin typeface="Times New Roman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/>
      <a:defRPr sz="1200" kern="1200">
        <a:solidFill>
          <a:srgbClr val="000000"/>
        </a:solidFill>
        <a:latin typeface="Times New Roman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/>
      <a:defRPr sz="1200" kern="1200">
        <a:solidFill>
          <a:srgbClr val="000000"/>
        </a:solidFill>
        <a:latin typeface="Times New Roman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/>
      <a:defRPr sz="1200" kern="1200">
        <a:solidFill>
          <a:srgbClr val="000000"/>
        </a:solidFill>
        <a:latin typeface="Times New Roman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/>
      <a:defRPr sz="1200" kern="1200">
        <a:solidFill>
          <a:srgbClr val="000000"/>
        </a:solidFill>
        <a:latin typeface="Times New Roman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9E67BB8E-1FD6-4014-8035-4A5B45AC0F28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499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499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B9065907-17BE-4DA0-B9F4-E9A31B9C85D5}" type="slidenum">
              <a:rPr lang="fr-FR" sz="1400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4</a:t>
            </a:fld>
            <a:endParaRPr lang="fr-FR" sz="14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560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A0848012-F4B1-426D-AB74-357D7706962A}" type="slidenum">
              <a:rPr lang="fr-FR" sz="1400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6</a:t>
            </a:fld>
            <a:endParaRPr lang="fr-FR" sz="14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355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355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2BF4C97E-BF08-440D-B190-64FB99C89CD0}" type="slidenum">
              <a:rPr lang="fr-FR" sz="1400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17</a:t>
            </a:fld>
            <a:endParaRPr lang="fr-FR" sz="14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457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8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53150D11-1D9B-415F-96E3-900728D97304}" type="slidenum">
              <a:rPr lang="fr-FR" sz="1400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18</a:t>
            </a:fld>
            <a:endParaRPr lang="fr-FR" sz="14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62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23E68BCE-F763-4EEB-90FC-98C4C270543C}" type="slidenum">
              <a:rPr lang="fr-FR" sz="1400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21</a:t>
            </a:fld>
            <a:endParaRPr lang="fr-FR" sz="14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65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45B1AB49-E428-4268-96F5-AC5C467A3013}" type="slidenum">
              <a:rPr lang="fr-FR" sz="1400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22</a:t>
            </a:fld>
            <a:endParaRPr lang="fr-FR" sz="14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67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E632786D-1536-4217-90D9-ED69BD8B1DE8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23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427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427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7C85B7A9-12F6-4F16-B4CF-ADC4FB0CEA3A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25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632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632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E8895E00-983C-455D-B77B-C04F55BD36D2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26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37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837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0ADAF48A-3E0B-45A4-B5AA-D6735B8C2447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27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041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042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73CEB943-3553-4B8F-AEF0-B17D87F83E22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28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246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246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727F8921-EBB9-4FC6-9AFF-2279918311E5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29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51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12869E4C-278A-4972-AFCF-01ABEE172B89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30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656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656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30326C76-E7BE-4D1F-A97E-AE727A127D74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31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065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066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4B3FB2F5-297C-41CD-A962-2246BE3CEE1C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32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885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885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2D703D36-1918-4B53-9378-E9EA85F43BFF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33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270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270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42604CBC-138C-46A4-8268-7AF20D45975D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34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475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475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A892B766-7352-487E-BF10-E8E2ABBAC23B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35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680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680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949A0F24-DA7D-44D6-8DEE-6CB377D88565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36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089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090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90FC3E18-5B34-4348-91E5-9C4DC69C43EA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37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704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704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E4381C86-4129-45A5-A008-3B22C178CB7F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38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90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909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E28B7242-D601-4F37-9BA3-2B126F149760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40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933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933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33B16F55-ACA5-4DA0-AE9C-CDE457FE3222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41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72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728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6"/>
          <p:cNvSpPr txBox="1">
            <a:spLocks noGrp="1" noChangeArrowheads="1"/>
          </p:cNvSpPr>
          <p:nvPr/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b"/>
          <a:lstStyle/>
          <a:p>
            <a: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93177342-9C7D-41B0-B1A3-6D8B31D031D1}" type="slidenum">
              <a:rPr lang="fr-FR">
                <a:solidFill>
                  <a:srgbClr val="000000"/>
                </a:solidFill>
                <a:latin typeface="Times New Roman"/>
              </a:rPr>
              <a:pPr algn="r">
                <a:lnSpc>
                  <a:spcPct val="95000"/>
                </a:lnSpc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42</a:t>
            </a:fld>
            <a:endParaRPr lang="fr-FR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52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523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53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44333-86F4-4E34-9524-5062FF4A332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AAEC9-17F3-4517-8315-AB9DC10F519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F1F4A-3D7A-4E10-AA08-6091507BA21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73FA3-C9DF-4E29-A91A-A125BFB95BB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FBF10-ED63-43AD-9C5F-A48642FDC8A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786B7-9D69-41A4-AC0D-EA7A41C3753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607E5-36C9-467C-BD70-983BAB0801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2428E-E3C2-4E7A-99CC-AE17F541042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AA27B-FC07-4377-8E8D-7E64E770D91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A48F1-9302-4C0F-AB81-F08D3AA888B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84FE0-88B1-4DB3-BE6F-DEAE4ECAB91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348401"/>
            <a:ext cx="8568531" cy="1620430"/>
          </a:xfrm>
          <a:prstGeom prst="rect">
            <a:avLst/>
          </a:prstGeom>
        </p:spPr>
        <p:txBody>
          <a:bodyPr lIns="100783" tIns="50392" rIns="100783" bIns="5039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4283817"/>
            <a:ext cx="7056438" cy="1931917"/>
          </a:xfrm>
          <a:prstGeom prst="rect">
            <a:avLst/>
          </a:prstGeom>
        </p:spPr>
        <p:txBody>
          <a:bodyPr lIns="100783" tIns="50392" rIns="100783" bIns="50392"/>
          <a:lstStyle>
            <a:lvl1pPr marL="0" indent="0" algn="ctr">
              <a:buNone/>
              <a:defRPr/>
            </a:lvl1pPr>
            <a:lvl2pPr marL="503920" indent="0" algn="ctr">
              <a:buNone/>
              <a:defRPr/>
            </a:lvl2pPr>
            <a:lvl3pPr marL="1007838" indent="0" algn="ctr">
              <a:buNone/>
              <a:defRPr/>
            </a:lvl3pPr>
            <a:lvl4pPr marL="1511758" indent="0" algn="ctr">
              <a:buNone/>
              <a:defRPr/>
            </a:lvl4pPr>
            <a:lvl5pPr marL="2015677" indent="0" algn="ctr">
              <a:buNone/>
              <a:defRPr/>
            </a:lvl5pPr>
            <a:lvl6pPr marL="2519597" indent="0" algn="ctr">
              <a:buNone/>
              <a:defRPr/>
            </a:lvl6pPr>
            <a:lvl7pPr marL="3023515" indent="0" algn="ctr">
              <a:buNone/>
              <a:defRPr/>
            </a:lvl7pPr>
            <a:lvl8pPr marL="3527435" indent="0" algn="ctr">
              <a:buNone/>
              <a:defRPr/>
            </a:lvl8pPr>
            <a:lvl9pPr marL="40313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</a:tabLst>
              <a:defRPr sz="14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fld id="{13648376-62ED-4A6F-9134-CCB4879C34F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/>
        <a:defRPr sz="4400">
          <a:solidFill>
            <a:srgbClr val="000000"/>
          </a:solidFill>
          <a:latin typeface="Arial" charset="0"/>
          <a:cs typeface="Arial Unicode MS" charset="0"/>
        </a:defRPr>
      </a:lvl2pPr>
      <a:lvl3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/>
        <a:defRPr sz="4400">
          <a:solidFill>
            <a:srgbClr val="000000"/>
          </a:solidFill>
          <a:latin typeface="Arial" charset="0"/>
          <a:cs typeface="Arial Unicode MS" charset="0"/>
        </a:defRPr>
      </a:lvl3pPr>
      <a:lvl4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/>
        <a:defRPr sz="4400">
          <a:solidFill>
            <a:srgbClr val="000000"/>
          </a:solidFill>
          <a:latin typeface="Arial" charset="0"/>
          <a:cs typeface="Arial Unicode MS" charset="0"/>
        </a:defRPr>
      </a:lvl4pPr>
      <a:lvl5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/>
        <a:defRPr sz="4400">
          <a:solidFill>
            <a:srgbClr val="000000"/>
          </a:solidFill>
          <a:latin typeface="Arial" charset="0"/>
          <a:cs typeface="Arial Unicode MS" charset="0"/>
        </a:defRPr>
      </a:lvl5pPr>
      <a:lvl6pPr marL="4572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/>
        <a:defRPr sz="4400">
          <a:solidFill>
            <a:srgbClr val="000000"/>
          </a:solidFill>
          <a:latin typeface="Arial" charset="0"/>
          <a:cs typeface="Arial Unicode MS" charset="0"/>
        </a:defRPr>
      </a:lvl6pPr>
      <a:lvl7pPr marL="9144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/>
        <a:defRPr sz="4400">
          <a:solidFill>
            <a:srgbClr val="000000"/>
          </a:solidFill>
          <a:latin typeface="Arial" charset="0"/>
          <a:cs typeface="Arial Unicode MS" charset="0"/>
        </a:defRPr>
      </a:lvl7pPr>
      <a:lvl8pPr marL="1371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/>
        <a:defRPr sz="4400">
          <a:solidFill>
            <a:srgbClr val="000000"/>
          </a:solidFill>
          <a:latin typeface="Arial" charset="0"/>
          <a:cs typeface="Arial Unicode MS" charset="0"/>
        </a:defRPr>
      </a:lvl8pPr>
      <a:lvl9pPr marL="18288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/>
        <a:defRPr sz="4400">
          <a:solidFill>
            <a:srgbClr val="000000"/>
          </a:solidFill>
          <a:latin typeface="Arial" charset="0"/>
          <a:cs typeface="Arial Unicode MS" charset="0"/>
        </a:defRPr>
      </a:lvl9pPr>
    </p:titleStyle>
    <p:bodyStyle>
      <a:lvl1pPr marL="342900" indent="-342900" algn="l" defTabSz="449263" rtl="0" eaLnBrk="1" fontAlgn="base" hangingPunct="1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7979" indent="-377979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8954" indent="-314982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59929" indent="-251986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63900" indent="-251986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67872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.jpeg"/><Relationship Id="rId4" Type="http://schemas.openxmlformats.org/officeDocument/2006/relationships/image" Target="../media/image5.gi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284" y="6240478"/>
            <a:ext cx="762500" cy="92207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" name="Picture 12" descr="Image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11684" y="2994019"/>
            <a:ext cx="861053" cy="1175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111222" y="6851671"/>
            <a:ext cx="1714251" cy="3499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6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-3741335" y="3741335"/>
            <a:ext cx="7559675" cy="77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6262285" y="3741335"/>
            <a:ext cx="7559675" cy="77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0"/>
            <a:ext cx="10080625" cy="76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7521176"/>
            <a:ext cx="10080625" cy="76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4683122" y="993755"/>
            <a:ext cx="4626629" cy="42140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9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itchFamily="34" charset="0"/>
              </a:rPr>
              <a:t>YA LLEGÓ </a:t>
            </a:r>
          </a:p>
          <a:p>
            <a:pPr algn="ctr"/>
            <a:r>
              <a:rPr lang="es-ES" sz="9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itchFamily="34" charset="0"/>
              </a:rPr>
              <a:t>EL </a:t>
            </a:r>
          </a:p>
          <a:p>
            <a:pPr algn="ctr"/>
            <a:r>
              <a:rPr lang="es-ES" sz="9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Impact" pitchFamily="34" charset="0"/>
              </a:rPr>
              <a:t>VERANO</a:t>
            </a:r>
            <a:endParaRPr lang="es-ES" sz="9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Impact" pitchFamily="34" charset="0"/>
            </a:endParaRPr>
          </a:p>
        </p:txBody>
      </p:sp>
      <p:pic>
        <p:nvPicPr>
          <p:cNvPr id="2050" name="Picture 2" descr="C:\Documents and Settings\Jose Luis\Escritorio\2cxx0f8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683254" y="5922977"/>
            <a:ext cx="1571636" cy="1284251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6826262" y="5994415"/>
            <a:ext cx="2937343" cy="12372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PASALAS</a:t>
            </a:r>
          </a:p>
          <a:p>
            <a:pPr algn="r"/>
            <a:r>
              <a:rPr lang="es-E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TODAS TU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5000">
    <p:random/>
    <p:sndAc>
      <p:stSnd loop="1">
        <p:snd r:embed="rId3" name="la oreja de van gogh - la playa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playa-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83980" cy="77803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tumblr_inline_mz5wnl41Qg1qmy47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065506" cy="7559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33000" contrast="100000"/>
          </a:blip>
          <a:srcRect/>
          <a:stretch>
            <a:fillRect/>
          </a:stretch>
        </p:blipFill>
        <p:spPr bwMode="auto">
          <a:xfrm>
            <a:off x="0" y="0"/>
            <a:ext cx="10080626" cy="7559675"/>
          </a:xfrm>
          <a:prstGeom prst="rect">
            <a:avLst/>
          </a:prstGeom>
          <a:noFill/>
        </p:spPr>
      </p:pic>
      <p:pic>
        <p:nvPicPr>
          <p:cNvPr id="2050" name="Picture 2" descr="C:\Documents and Settings\Jose Luis\Escritorio\PLAYA\00129421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97040" y="0"/>
            <a:ext cx="5545305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http://photos1.blogger.com/blogger/1071/3756/1600/blog4.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080625" cy="77634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PLAYA\imagenes_nacas_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124805" cy="7559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33000" contrast="100000"/>
          </a:blip>
          <a:srcRect/>
          <a:stretch>
            <a:fillRect/>
          </a:stretch>
        </p:blipFill>
        <p:spPr bwMode="auto">
          <a:xfrm>
            <a:off x="-1" y="0"/>
            <a:ext cx="10080626" cy="7559675"/>
          </a:xfrm>
          <a:prstGeom prst="rect">
            <a:avLst/>
          </a:prstGeom>
          <a:noFill/>
        </p:spPr>
      </p:pic>
      <p:pic>
        <p:nvPicPr>
          <p:cNvPr id="4098" name="Picture 2" descr="C:\Documents and Settings\Jose Luis\Escritorio\PLAYA\001294217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25733" y="-1"/>
            <a:ext cx="4940213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PLAYA\fotosgraciosasfacebook05.jpg"/>
          <p:cNvPicPr>
            <a:picLocks noChangeAspect="1" noChangeArrowheads="1"/>
          </p:cNvPicPr>
          <p:nvPr/>
        </p:nvPicPr>
        <p:blipFill>
          <a:blip r:embed="rId2"/>
          <a:srcRect l="5483" t="6467" r="5855" b="19607"/>
          <a:stretch>
            <a:fillRect/>
          </a:stretch>
        </p:blipFill>
        <p:spPr bwMode="auto">
          <a:xfrm>
            <a:off x="-1" y="-1"/>
            <a:ext cx="10080625" cy="7559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PLAYA\gordo-pl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309965" cy="7559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Jose Luis\Escritorio\PLAYA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11917" cy="7559676"/>
          </a:xfrm>
          <a:prstGeom prst="rect">
            <a:avLst/>
          </a:prstGeom>
          <a:noFill/>
        </p:spPr>
      </p:pic>
      <p:sp>
        <p:nvSpPr>
          <p:cNvPr id="3" name="2 Llamada de nube"/>
          <p:cNvSpPr/>
          <p:nvPr/>
        </p:nvSpPr>
        <p:spPr bwMode="auto">
          <a:xfrm>
            <a:off x="3682990" y="207937"/>
            <a:ext cx="4000528" cy="2357454"/>
          </a:xfrm>
          <a:prstGeom prst="cloudCallout">
            <a:avLst>
              <a:gd name="adj1" fmla="val -67586"/>
              <a:gd name="adj2" fmla="val 1380"/>
            </a:avLst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/>
              <a:buNone/>
              <a:tabLst/>
            </a:pPr>
            <a:endParaRPr kumimoji="0" lang="es-ES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 Unicode MS" charset="0"/>
            </a:endParaRPr>
          </a:p>
          <a:p>
            <a:pPr marL="0" marR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/>
              <a:buNone/>
              <a:tabLst/>
            </a:pPr>
            <a:r>
              <a:rPr kumimoji="0" lang="es-E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 Unicode MS" charset="0"/>
              </a:rPr>
              <a:t>SOLO UN RATITO AL SOL Y MIRA COMO NOS HA PUESTO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se Luis\Escritorio\PLAYA\Shadow-wifi-mu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150371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0080625" cy="758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Jose Luis\Escritorio\PLAYA\00129421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68478" y="0"/>
            <a:ext cx="6143668" cy="7705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Sacha Baron Cohen caracterizado como Bor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178179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¿Cómo comer gente en la playa? chiste en Gracios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079567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0080625" cy="758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Documents and Settings\Jose Luis\Escritorio\PLAYA\00129421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4230" y="4763"/>
            <a:ext cx="5408633" cy="75720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0080625" cy="758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Jose Luis\Escritorio\PLAYA\001294218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222" y="-75263"/>
            <a:ext cx="7715304" cy="76349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0080625" cy="758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8" name="Picture 2" descr="http://www.fotoshumor.com/carpeta/1/original/gorda73536131002958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2792" y="-326790"/>
            <a:ext cx="5967424" cy="78864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0080625" cy="758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Documents and Settings\Jose Luis\Escritorio\accidente-en-la-pla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1354" y="0"/>
            <a:ext cx="6286544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sTpy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079567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huevo-frito-en-la-pl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875" y="0"/>
            <a:ext cx="10477500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Jose Luis\Escritorio\gusano-de-play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519" y="0"/>
            <a:ext cx="10098144" cy="82089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100028" cy="7559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ca06709d82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080625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se Luis\Escritorio\3286c678ff9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378923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Jose Luis\Escritorio\20c6a0ef0e8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195308" cy="7559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Documents and Settings\Jose Luis\Escritorio\5e47cad9360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49253"/>
            <a:ext cx="10080625" cy="77863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f415335c729123d8e309ac67aa70fd72.jpg"/>
          <p:cNvPicPr>
            <a:picLocks noChangeAspect="1" noChangeArrowheads="1"/>
          </p:cNvPicPr>
          <p:nvPr/>
        </p:nvPicPr>
        <p:blipFill>
          <a:blip r:embed="rId2"/>
          <a:srcRect b="46308"/>
          <a:stretch>
            <a:fillRect/>
          </a:stretch>
        </p:blipFill>
        <p:spPr bwMode="auto">
          <a:xfrm>
            <a:off x="-1" y="0"/>
            <a:ext cx="10080625" cy="76487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x090e70d0-f0be-11e2-a934-7054d21a8f10.jpg.pagespeed.ic.47-w1o8h1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080626" cy="7559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5948" cy="7559676"/>
          </a:xfrm>
          <a:prstGeom prst="rect">
            <a:avLst/>
          </a:prstGeom>
          <a:noFill/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10080625" cy="76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7482678"/>
            <a:ext cx="10080625" cy="76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41335" y="3741335"/>
            <a:ext cx="7559675" cy="77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262285" y="3741335"/>
            <a:ext cx="7559675" cy="77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284" y="6240478"/>
            <a:ext cx="876270" cy="92207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912354" y="6637356"/>
            <a:ext cx="3386484" cy="473868"/>
          </a:xfrm>
          <a:prstGeom prst="rect">
            <a:avLst/>
          </a:prstGeom>
          <a:ln>
            <a:noFill/>
          </a:ln>
        </p:spPr>
        <p:txBody>
          <a:bodyPr lIns="100794" tIns="50397" rIns="100794" bIns="50397">
            <a:spAutoFit/>
          </a:bodyPr>
          <a:lstStyle/>
          <a:p>
            <a:pPr algn="ctr">
              <a:defRPr/>
            </a:pPr>
            <a:r>
              <a:rPr lang="es-ES" sz="2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1468412" y="1993887"/>
            <a:ext cx="7428146" cy="2849710"/>
          </a:xfrm>
          <a:prstGeom prst="rect">
            <a:avLst/>
          </a:prstGeom>
        </p:spPr>
        <p:txBody>
          <a:bodyPr wrap="square" lIns="100794" tIns="50397" rIns="100794" bIns="50397">
            <a:spAutoFit/>
          </a:bodyPr>
          <a:lstStyle/>
          <a:p>
            <a:pPr algn="ctr"/>
            <a:r>
              <a:rPr lang="es-ES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FUERTE </a:t>
            </a:r>
          </a:p>
          <a:p>
            <a:pPr algn="ctr"/>
            <a:r>
              <a:rPr lang="es-ES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ABRAZO,</a:t>
            </a:r>
          </a:p>
          <a:p>
            <a:pPr algn="ctr"/>
            <a:r>
              <a:rPr lang="es-ES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TENGAS </a:t>
            </a:r>
          </a:p>
          <a:p>
            <a:pPr algn="ctr"/>
            <a:r>
              <a:rPr lang="es-ES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UN BUEN DIA</a:t>
            </a:r>
            <a:endParaRPr lang="es-ES" sz="4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309273" y="1001696"/>
            <a:ext cx="7593198" cy="1361226"/>
          </a:xfrm>
          <a:prstGeom prst="rect">
            <a:avLst/>
          </a:prstGeom>
        </p:spPr>
        <p:txBody>
          <a:bodyPr wrap="square" lIns="100794" tIns="50397" rIns="100794" bIns="50397">
            <a:spAutoFit/>
          </a:bodyPr>
          <a:lstStyle/>
          <a:p>
            <a:pPr algn="ctr"/>
            <a:endParaRPr lang="es-ES" sz="8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150506" y="366692"/>
            <a:ext cx="203621" cy="359413"/>
          </a:xfrm>
          <a:prstGeom prst="rect">
            <a:avLst/>
          </a:prstGeom>
          <a:noFill/>
        </p:spPr>
        <p:txBody>
          <a:bodyPr wrap="none" lIns="100794" tIns="50397" rIns="100794" bIns="50397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872302" y="3611845"/>
            <a:ext cx="336021" cy="33598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63924"/>
            <a:ext cx="10080625" cy="25198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15913"/>
            <a:ext cx="10080625" cy="554376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84137" y="0"/>
            <a:ext cx="5376333" cy="1721926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99910"/>
            <a:ext cx="10080625" cy="2448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600" b="1" dirty="0">
                <a:latin typeface="Kristen ITC" pitchFamily="66" charset="0"/>
              </a:rPr>
              <a:t>¿Te ha gustado?</a:t>
            </a:r>
            <a:r>
              <a:rPr lang="es-ES" sz="5300" dirty="0">
                <a:latin typeface="Kristen ITC" pitchFamily="66" charset="0"/>
              </a:rPr>
              <a:t> </a:t>
            </a:r>
            <a:br>
              <a:rPr lang="es-ES" sz="5300" dirty="0">
                <a:latin typeface="Kristen ITC" pitchFamily="66" charset="0"/>
              </a:rPr>
            </a:br>
            <a:r>
              <a:rPr lang="es-ES" sz="4900" dirty="0">
                <a:latin typeface="Kristen ITC" pitchFamily="66" charset="0"/>
              </a:rPr>
              <a:t>Puedes ver más entrando </a:t>
            </a:r>
            <a:br>
              <a:rPr lang="es-ES" sz="4900" dirty="0"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5207776"/>
            <a:ext cx="2940182" cy="152844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6387" y="4619801"/>
            <a:ext cx="2604161" cy="2603888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452276" y="5375770"/>
            <a:ext cx="1344083" cy="109195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275859"/>
            <a:ext cx="588036" cy="58797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863835"/>
            <a:ext cx="588036" cy="58797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51808"/>
            <a:ext cx="588036" cy="58797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39783"/>
            <a:ext cx="588036" cy="587975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23689"/>
            <a:ext cx="10080625" cy="319135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5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5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5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536281" y="923960"/>
            <a:ext cx="5320330" cy="2323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CTOMILLISECCONVERTED" val="1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Diapositive 1&quot;/&gt;&lt;property id=&quot;20307&quot; value=&quot;256&quot;/&gt;&lt;/object&gt;&lt;object type=&quot;3&quot; unique_id=&quot;10005&quot;&gt;&lt;property id=&quot;20148&quot; value=&quot;5&quot;/&gt;&lt;property id=&quot;20300&quot; value=&quot;Diapositive 2&quot;/&gt;&lt;property id=&quot;20307&quot; value=&quot;257&quot;/&gt;&lt;/object&gt;&lt;object type=&quot;3&quot; unique_id=&quot;10006&quot;&gt;&lt;property id=&quot;20148&quot; value=&quot;5&quot;/&gt;&lt;property id=&quot;20300&quot; value=&quot;Diapositive 3&quot;/&gt;&lt;property id=&quot;20307&quot; value=&quot;258&quot;/&gt;&lt;/object&gt;&lt;object type=&quot;3&quot; unique_id=&quot;10007&quot;&gt;&lt;property id=&quot;20148&quot; value=&quot;5&quot;/&gt;&lt;property id=&quot;20300&quot; value=&quot;Diapositive 4&quot;/&gt;&lt;property id=&quot;20307&quot; value=&quot;259&quot;/&gt;&lt;/object&gt;&lt;object type=&quot;3&quot; unique_id=&quot;10008&quot;&gt;&lt;property id=&quot;20148&quot; value=&quot;5&quot;/&gt;&lt;property id=&quot;20300&quot; value=&quot;Diapositive 5&quot;/&gt;&lt;property id=&quot;20307&quot; value=&quot;260&quot;/&gt;&lt;/object&gt;&lt;object type=&quot;3&quot; unique_id=&quot;10009&quot;&gt;&lt;property id=&quot;20148&quot; value=&quot;5&quot;/&gt;&lt;property id=&quot;20300&quot; value=&quot;Diapositive 6&quot;/&gt;&lt;property id=&quot;20307&quot; value=&quot;261&quot;/&gt;&lt;/object&gt;&lt;object type=&quot;3&quot; unique_id=&quot;10010&quot;&gt;&lt;property id=&quot;20148&quot; value=&quot;5&quot;/&gt;&lt;property id=&quot;20300&quot; value=&quot;Diapositive 7&quot;/&gt;&lt;property id=&quot;20307&quot; value=&quot;262&quot;/&gt;&lt;/object&gt;&lt;object type=&quot;3&quot; unique_id=&quot;10011&quot;&gt;&lt;property id=&quot;20148&quot; value=&quot;5&quot;/&gt;&lt;property id=&quot;20300&quot; value=&quot;Diapositive 8&quot;/&gt;&lt;property id=&quot;20307&quot; value=&quot;263&quot;/&gt;&lt;/object&gt;&lt;object type=&quot;3&quot; unique_id=&quot;10012&quot;&gt;&lt;property id=&quot;20148&quot; value=&quot;5&quot;/&gt;&lt;property id=&quot;20300&quot; value=&quot;Diapositive 9&quot;/&gt;&lt;property id=&quot;20307&quot; value=&quot;264&quot;/&gt;&lt;/object&gt;&lt;object type=&quot;3&quot; unique_id=&quot;10013&quot;&gt;&lt;property id=&quot;20148&quot; value=&quot;5&quot;/&gt;&lt;property id=&quot;20300&quot; value=&quot;Diapositive 10&quot;/&gt;&lt;property id=&quot;20307&quot; value=&quot;265&quot;/&gt;&lt;/object&gt;&lt;object type=&quot;3&quot; unique_id=&quot;10014&quot;&gt;&lt;property id=&quot;20148&quot; value=&quot;5&quot;/&gt;&lt;property id=&quot;20300&quot; value=&quot;Diapositive 11&quot;/&gt;&lt;property id=&quot;20307&quot; value=&quot;266&quot;/&gt;&lt;/object&gt;&lt;object type=&quot;3&quot; unique_id=&quot;10015&quot;&gt;&lt;property id=&quot;20148&quot; value=&quot;5&quot;/&gt;&lt;property id=&quot;20300&quot; value=&quot;Diapositive 12&quot;/&gt;&lt;property id=&quot;20307&quot; value=&quot;267&quot;/&gt;&lt;/object&gt;&lt;object type=&quot;3&quot; unique_id=&quot;10016&quot;&gt;&lt;property id=&quot;20148&quot; value=&quot;5&quot;/&gt;&lt;property id=&quot;20300&quot; value=&quot;Diapositive 13&quot;/&gt;&lt;property id=&quot;20307&quot; value=&quot;268&quot;/&gt;&lt;/object&gt;&lt;object type=&quot;3&quot; unique_id=&quot;10017&quot;&gt;&lt;property id=&quot;20148&quot; value=&quot;5&quot;/&gt;&lt;property id=&quot;20300&quot; value=&quot;Diapositive 14&quot;/&gt;&lt;property id=&quot;20307&quot; value=&quot;269&quot;/&gt;&lt;/object&gt;&lt;object type=&quot;3&quot; unique_id=&quot;10018&quot;&gt;&lt;property id=&quot;20148&quot; value=&quot;5&quot;/&gt;&lt;property id=&quot;20300&quot; value=&quot;Diapositive 15&quot;/&gt;&lt;property id=&quot;20307&quot; value=&quot;270&quot;/&gt;&lt;/object&gt;&lt;object type=&quot;3&quot; unique_id=&quot;10019&quot;&gt;&lt;property id=&quot;20148&quot; value=&quot;5&quot;/&gt;&lt;property id=&quot;20300&quot; value=&quot;Diapositive 16&quot;/&gt;&lt;property id=&quot;20307&quot; value=&quot;271&quot;/&gt;&lt;/object&gt;&lt;object type=&quot;3&quot; unique_id=&quot;10020&quot;&gt;&lt;property id=&quot;20148&quot; value=&quot;5&quot;/&gt;&lt;property id=&quot;20300&quot; value=&quot;Diapositive 17&quot;/&gt;&lt;property id=&quot;20307&quot; value=&quot;272&quot;/&gt;&lt;/object&gt;&lt;object type=&quot;3&quot; unique_id=&quot;10021&quot;&gt;&lt;property id=&quot;20148&quot; value=&quot;5&quot;/&gt;&lt;property id=&quot;20300&quot; value=&quot;Diapositive 18&quot;/&gt;&lt;property id=&quot;20307&quot; value=&quot;273&quot;/&gt;&lt;/object&gt;&lt;object type=&quot;3&quot; unique_id=&quot;10022&quot;&gt;&lt;property id=&quot;20148&quot; value=&quot;5&quot;/&gt;&lt;property id=&quot;20300&quot; value=&quot;Diapositive 19&quot;/&gt;&lt;property id=&quot;20307&quot; value=&quot;274&quot;/&gt;&lt;/object&gt;&lt;/object&gt;&lt;/object&gt;&lt;/database&gt;"/>
  <p:tag name="MMPROD_NEXTUNIQUEID" val="10009"/>
</p:tagLst>
</file>

<file path=ppt/theme/theme1.xml><?xml version="1.0" encoding="utf-8"?>
<a:theme xmlns:a="http://schemas.openxmlformats.org/drawingml/2006/main" name="YA LLEGO EL VERANO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YA LLEGO EL VERANO</Template>
  <TotalTime>2</TotalTime>
  <Words>87</Words>
  <PresentationFormat>Personalizado</PresentationFormat>
  <Paragraphs>42</Paragraphs>
  <Slides>54</Slides>
  <Notes>26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YA LLEGO EL VERANO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Humour</dc:subject>
  <dc:creator>..</dc:creator>
  <dc:description>Fait le:</dc:description>
  <cp:lastModifiedBy>..</cp:lastModifiedBy>
  <cp:revision>1</cp:revision>
  <cp:lastPrinted>1601-01-01T00:00:00Z</cp:lastPrinted>
  <dcterms:created xsi:type="dcterms:W3CDTF">2015-08-29T08:36:39Z</dcterms:created>
  <dcterms:modified xsi:type="dcterms:W3CDTF">2015-08-29T08:39:35Z</dcterms:modified>
  <cp:category>Diaporama</cp:category>
</cp:coreProperties>
</file>