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360" r:id="rId4"/>
    <p:sldId id="359" r:id="rId5"/>
    <p:sldId id="362" r:id="rId6"/>
    <p:sldId id="369" r:id="rId7"/>
    <p:sldId id="368" r:id="rId8"/>
    <p:sldId id="367" r:id="rId9"/>
    <p:sldId id="361" r:id="rId10"/>
    <p:sldId id="370" r:id="rId11"/>
    <p:sldId id="366" r:id="rId12"/>
    <p:sldId id="363" r:id="rId13"/>
    <p:sldId id="371" r:id="rId14"/>
    <p:sldId id="364" r:id="rId15"/>
    <p:sldId id="372" r:id="rId16"/>
    <p:sldId id="374" r:id="rId17"/>
    <p:sldId id="379" r:id="rId18"/>
    <p:sldId id="365" r:id="rId19"/>
    <p:sldId id="373" r:id="rId20"/>
    <p:sldId id="376" r:id="rId21"/>
    <p:sldId id="377" r:id="rId22"/>
    <p:sldId id="378" r:id="rId23"/>
    <p:sldId id="375" r:id="rId24"/>
    <p:sldId id="381" r:id="rId25"/>
    <p:sldId id="382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cS3WqtR4I/m4aZHO3nlaw" hashData="40lj3skPUBGliUr3wA7BXh/Wpm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CC00CC"/>
    <a:srgbClr val="663300"/>
    <a:srgbClr val="FF33CC"/>
    <a:srgbClr val="13DF3A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19" autoAdjust="0"/>
    <p:restoredTop sz="94585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95DBD-BE37-4E87-B475-EDC47067953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21482-AF16-49D6-8554-38EE47D8089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45978-45AD-4E7C-8811-1E29819866D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F95824-03D5-4841-B9CE-ED07022537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558C8-041A-4756-A421-D625054D484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1536E-94F9-41C6-92D3-07463ABB81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17CFC-751F-4232-B8FA-E32CC1D2834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28BBE-34B2-44B1-AC8C-403B1114625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B4EC9-4697-474D-8CE0-2D0ED1A7B1C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F6EE2-06EB-4922-B7C2-29E5159CABE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473AC-0FCD-4370-9D06-63BAC6941BF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0E0D3-AACB-4693-9616-63CB56B4BB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>
            <a:alpha val="5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3FF3F6F-76FD-4AA5-835F-91C813D95F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Click="0" advTm="6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99C9932-36ED-42C1-94CA-C274391AE2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FFFF">
              <a:alpha val="6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1142984"/>
            <a:ext cx="7429552" cy="34163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Y Ud. En mí lugar,</a:t>
            </a:r>
          </a:p>
          <a:p>
            <a:pPr algn="ctr">
              <a:defRPr/>
            </a:pPr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¿ Qué haría?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3" y="514350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2058" name="16 CuadroTexto"/>
          <p:cNvSpPr txBox="1">
            <a:spLocks noChangeArrowheads="1"/>
          </p:cNvSpPr>
          <p:nvPr/>
        </p:nvSpPr>
        <p:spPr bwMode="auto">
          <a:xfrm>
            <a:off x="428625" y="6072188"/>
            <a:ext cx="2214549" cy="369332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Los  Pequeniques</a:t>
            </a:r>
            <a:endParaRPr lang="es-ES" dirty="0"/>
          </a:p>
        </p:txBody>
      </p:sp>
    </p:spTree>
  </p:cSld>
  <p:clrMapOvr>
    <a:masterClrMapping/>
  </p:clrMapOvr>
  <p:transition advClick="0" advTm="13000">
    <p:blinds dir="vert"/>
    <p:sndAc>
      <p:stSnd loop="1">
        <p:snd r:embed="rId2" name="los pequeniques-hilo de seda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683773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913" y="0"/>
            <a:ext cx="9332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1214414" y="1000108"/>
            <a:ext cx="6858000" cy="510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 i="1" dirty="0">
                <a:solidFill>
                  <a:srgbClr val="0000FF"/>
                </a:solidFill>
                <a:latin typeface="Comic Sans MS" pitchFamily="66" charset="0"/>
              </a:rPr>
              <a:t>Un hombre vuelve de un viaje de negocios, un día más temprano de lo previsto.</a:t>
            </a:r>
          </a:p>
          <a:p>
            <a:pPr algn="ctr"/>
            <a:r>
              <a:rPr lang="es-ES" sz="4400" b="1" i="1" dirty="0">
                <a:solidFill>
                  <a:srgbClr val="0000FF"/>
                </a:solidFill>
                <a:latin typeface="Comic Sans MS" pitchFamily="66" charset="0"/>
              </a:rPr>
              <a:t> </a:t>
            </a:r>
          </a:p>
          <a:p>
            <a:pPr algn="ctr"/>
            <a:r>
              <a:rPr lang="es-ES" sz="4400" b="1" i="1" dirty="0">
                <a:solidFill>
                  <a:srgbClr val="0000FF"/>
                </a:solidFill>
                <a:latin typeface="Comic Sans MS" pitchFamily="66" charset="0"/>
              </a:rPr>
              <a:t>Es tarde y toma un taxi.</a:t>
            </a:r>
            <a:r>
              <a:rPr lang="es-ES" b="1" i="1" dirty="0"/>
              <a:t/>
            </a:r>
            <a:br>
              <a:rPr lang="es-ES" b="1" i="1" dirty="0"/>
            </a:br>
            <a:endParaRPr lang="es-ES" dirty="0"/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500034" y="642918"/>
            <a:ext cx="8215370" cy="5500726"/>
          </a:xfrm>
          <a:prstGeom prst="rect">
            <a:avLst/>
          </a:prstGeom>
          <a:solidFill>
            <a:srgbClr val="13DF3A">
              <a:alpha val="9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HOFER MULT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785813" y="642938"/>
            <a:ext cx="7643812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  <a:t>Cuando está llegando a su casa le pregunta al chofer si quiere ser testigo de lo que va a encontrar, ya que piensa que su mujer lo engaña y que en este momento está con su amante.</a:t>
            </a:r>
            <a:b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</a:br>
            <a:endParaRPr lang="es-ES" sz="4000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13DF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1143000" y="1500188"/>
            <a:ext cx="6858000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 i="1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s-ES" sz="4400" b="1" i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4400" b="1" i="1">
                <a:solidFill>
                  <a:srgbClr val="0000FF"/>
                </a:solidFill>
                <a:latin typeface="Comic Sans MS" pitchFamily="66" charset="0"/>
              </a:rPr>
              <a:t>El chófer acepta ser testigo, a cambio de 100 €uros.</a:t>
            </a:r>
            <a:r>
              <a:rPr lang="es-ES" b="1" i="1">
                <a:solidFill>
                  <a:srgbClr val="0000FF"/>
                </a:solidFill>
              </a:rPr>
              <a:t/>
            </a:r>
            <a:br>
              <a:rPr lang="es-ES" b="1" i="1">
                <a:solidFill>
                  <a:srgbClr val="0000FF"/>
                </a:solidFill>
              </a:rPr>
            </a:br>
            <a:r>
              <a:rPr lang="es-ES" b="1" i="1"/>
              <a:t/>
            </a:r>
            <a:br>
              <a:rPr lang="es-ES" b="1" i="1"/>
            </a:br>
            <a:endParaRPr lang="es-ES"/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Documents and Settings\Dell\Escritorio\13192318591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abriendo%20pue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31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1214438" y="357188"/>
            <a:ext cx="6858000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 i="1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s-ES" sz="4000" b="1" i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4000" b="1" i="1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s-ES" sz="4000" b="1" i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4000" b="1" i="1">
                <a:solidFill>
                  <a:srgbClr val="0000FF"/>
                </a:solidFill>
                <a:latin typeface="Comic Sans MS" pitchFamily="66" charset="0"/>
              </a:rPr>
              <a:t>Entran sin hacer ruido, abren silenciosamente la puerta del dormitorio, el marido enciende la luz y corre de un tirón las sabanas de la cama. </a:t>
            </a:r>
            <a:endParaRPr lang="es-ES" sz="400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181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pareja-durmiendo-blanco-y-neg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1143000" y="1785938"/>
            <a:ext cx="6858000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 i="1" dirty="0">
                <a:solidFill>
                  <a:srgbClr val="0000FF"/>
                </a:solidFill>
                <a:latin typeface="Comic Sans MS" pitchFamily="66" charset="0"/>
              </a:rPr>
              <a:t>Y tal como lo imaginaba descubre a ambos, mujer y amante a galope tendido.</a:t>
            </a:r>
            <a:r>
              <a:rPr lang="es-ES" b="1" i="1" dirty="0"/>
              <a:t/>
            </a:r>
            <a:br>
              <a:rPr lang="es-ES" b="1" i="1" dirty="0"/>
            </a:br>
            <a:endParaRPr lang="es-ES" dirty="0"/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Pareja_En_La_Cama_i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6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1285875" y="1071563"/>
            <a:ext cx="68580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 i="1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s-ES" sz="4400" b="1" i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4400" b="1" i="1">
                <a:solidFill>
                  <a:srgbClr val="0000FF"/>
                </a:solidFill>
                <a:latin typeface="Comic Sans MS" pitchFamily="66" charset="0"/>
              </a:rPr>
              <a:t>Fuera de sí saca su pistola y coloca el cañón en la sien del amante, pero la mujer grita:</a:t>
            </a:r>
            <a:br>
              <a:rPr lang="es-ES" sz="4400" b="1" i="1">
                <a:solidFill>
                  <a:srgbClr val="0000FF"/>
                </a:solidFill>
                <a:latin typeface="Comic Sans MS" pitchFamily="66" charset="0"/>
              </a:rPr>
            </a:br>
            <a:endParaRPr lang="es-ES" sz="440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sucido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1214438" y="928688"/>
            <a:ext cx="6786562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 b="1" i="1" dirty="0"/>
              <a:t/>
            </a:r>
            <a:br>
              <a:rPr lang="es-ES" sz="4800" b="1" i="1" dirty="0"/>
            </a:br>
            <a:r>
              <a:rPr lang="es-ES" sz="4800" b="1" i="1" dirty="0">
                <a:solidFill>
                  <a:srgbClr val="0000FF"/>
                </a:solidFill>
                <a:latin typeface="Comic Sans MS" pitchFamily="66" charset="0"/>
              </a:rPr>
              <a:t>-No, no dispares, no dispares por favor ¡¡¡Te mentí!!! Nunca recibí una herencia de mi tía... </a:t>
            </a:r>
            <a:r>
              <a:rPr lang="es-ES" sz="4800" b="1" i="1" dirty="0"/>
              <a:t/>
            </a:r>
            <a:br>
              <a:rPr lang="es-ES" sz="4800" b="1" i="1" dirty="0"/>
            </a:br>
            <a:endParaRPr lang="es-ES" sz="4800" dirty="0"/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043f7__PAREJA-DURMIE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Rectángulo"/>
          <p:cNvSpPr>
            <a:spLocks noChangeArrowheads="1"/>
          </p:cNvSpPr>
          <p:nvPr/>
        </p:nvSpPr>
        <p:spPr bwMode="auto">
          <a:xfrm>
            <a:off x="928662" y="1357298"/>
            <a:ext cx="72866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b="1" i="1" dirty="0"/>
              <a:t/>
            </a:r>
            <a:br>
              <a:rPr lang="es-ES" b="1" i="1" dirty="0"/>
            </a:br>
            <a:r>
              <a:rPr lang="es-ES" sz="3600" b="1" i="1" dirty="0">
                <a:solidFill>
                  <a:srgbClr val="0000FF"/>
                </a:solidFill>
                <a:latin typeface="Comic Sans MS" pitchFamily="66" charset="0"/>
              </a:rPr>
              <a:t>Fue él quien pagó el 4 x 4 que te regalé, nuestro yate, también nuestra casa en el lago, nuestras vacaciones y el colegio de los niños. Hasta paga nuestras compras en Carrefour.</a:t>
            </a:r>
            <a:r>
              <a:rPr lang="es-ES" b="1" i="1" dirty="0"/>
              <a:t/>
            </a:r>
            <a:br>
              <a:rPr lang="es-ES" b="1" i="1" dirty="0"/>
            </a:br>
            <a:endParaRPr lang="es-ES" dirty="0"/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5p-lateral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yate-luj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oq95z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-193675"/>
            <a:ext cx="5286375" cy="705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1071538" y="785794"/>
            <a:ext cx="6858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  <a:t>El marido, fuertemente impactado por esa revelación, baja la pistola, se vuelve hacia el taxista y le pregunta:</a:t>
            </a:r>
            <a:b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  <a:t>-Y Ud. en mi lugar, ¿qué haría?</a:t>
            </a:r>
            <a:b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</a:br>
            <a:endParaRPr lang="es-ES" sz="4000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714348" y="642918"/>
            <a:ext cx="7858180" cy="5500726"/>
          </a:xfrm>
          <a:prstGeom prst="rect">
            <a:avLst/>
          </a:prstGeom>
          <a:solidFill>
            <a:srgbClr val="CC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1357290" y="2928934"/>
            <a:ext cx="6858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 i="1" dirty="0" smtClean="0">
                <a:solidFill>
                  <a:srgbClr val="0000FF"/>
                </a:solidFill>
                <a:latin typeface="Comic Sans MS" pitchFamily="66" charset="0"/>
              </a:rPr>
              <a:t>-</a:t>
            </a:r>
            <a:r>
              <a:rPr lang="es-ES" sz="4000" b="1" i="1" dirty="0">
                <a:solidFill>
                  <a:srgbClr val="0000FF"/>
                </a:solidFill>
                <a:latin typeface="Comic Sans MS" pitchFamily="66" charset="0"/>
              </a:rPr>
              <a:t>Yo volvería a taparlo..., ¡¡¡no sea que se resfríe!!!</a:t>
            </a:r>
            <a:endParaRPr lang="es-ES" sz="4000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301"/>
            </a:avLst>
          </a:prstGeom>
          <a:solidFill>
            <a:srgbClr val="13DF3A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angle 1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advClick="0" advTm="1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 SEA QUE SE RESFRIE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 SEA QUE SE RESFRIE</Template>
  <TotalTime>34</TotalTime>
  <Words>109</Words>
  <Application>Microsoft Office PowerPoint</Application>
  <PresentationFormat>Presentación en pantalla (4:3)</PresentationFormat>
  <Paragraphs>31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Calibri</vt:lpstr>
      <vt:lpstr>Comic Sans MS</vt:lpstr>
      <vt:lpstr>Berlin Sans FB Demi</vt:lpstr>
      <vt:lpstr>NO SEA QUE SE RESFRIE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2014-02-22T17:21:28Z</dcterms:created>
  <dcterms:modified xsi:type="dcterms:W3CDTF">2014-02-22T17:55:51Z</dcterms:modified>
</cp:coreProperties>
</file>