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74" r:id="rId3"/>
    <p:sldId id="256" r:id="rId4"/>
    <p:sldId id="263" r:id="rId5"/>
    <p:sldId id="265" r:id="rId6"/>
    <p:sldId id="267" r:id="rId7"/>
    <p:sldId id="268" r:id="rId8"/>
    <p:sldId id="269" r:id="rId9"/>
    <p:sldId id="273" r:id="rId10"/>
    <p:sldId id="275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o9vgPHgyYtxY4z8Te9ehg" hashData="UkL4YWtwFhckaK0aIa5RT/eqAm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77253A-FE2B-4DA8-9E4A-2785D0F8DAC0}" type="datetimeFigureOut">
              <a:rPr lang="es-ES" smtClean="0"/>
              <a:pPr/>
              <a:t>11/01/2016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F8F008-D568-48B3-B32E-B92A50E388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E2D83-3520-4B68-BEB1-3527287E672F}" type="datetimeFigureOut">
              <a:rPr lang="es-ES" smtClean="0"/>
              <a:pPr/>
              <a:t>11/01/2016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4E18-F342-4672-8041-8DF4CFC97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E2D83-3520-4B68-BEB1-3527287E672F}" type="datetimeFigureOut">
              <a:rPr lang="es-ES" smtClean="0"/>
              <a:pPr/>
              <a:t>11/01/2016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4E18-F342-4672-8041-8DF4CFC97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E2D83-3520-4B68-BEB1-3527287E672F}" type="datetimeFigureOut">
              <a:rPr lang="es-ES" smtClean="0"/>
              <a:pPr/>
              <a:t>11/01/2016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4E18-F342-4672-8041-8DF4CFC97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E2D83-3520-4B68-BEB1-3527287E672F}" type="datetimeFigureOut">
              <a:rPr lang="es-ES" smtClean="0"/>
              <a:pPr/>
              <a:t>11/01/2016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4E18-F342-4672-8041-8DF4CFC97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E2D83-3520-4B68-BEB1-3527287E672F}" type="datetimeFigureOut">
              <a:rPr lang="es-ES" smtClean="0"/>
              <a:pPr/>
              <a:t>11/01/2016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4E18-F342-4672-8041-8DF4CFC97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E2D83-3520-4B68-BEB1-3527287E672F}" type="datetimeFigureOut">
              <a:rPr lang="es-ES" smtClean="0"/>
              <a:pPr/>
              <a:t>11/01/2016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4E18-F342-4672-8041-8DF4CFC97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E2D83-3520-4B68-BEB1-3527287E672F}" type="datetimeFigureOut">
              <a:rPr lang="es-ES" smtClean="0"/>
              <a:pPr/>
              <a:t>11/01/2016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4E18-F342-4672-8041-8DF4CFC97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E2D83-3520-4B68-BEB1-3527287E672F}" type="datetimeFigureOut">
              <a:rPr lang="es-ES" smtClean="0"/>
              <a:pPr/>
              <a:t>11/01/2016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4E18-F342-4672-8041-8DF4CFC97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E2D83-3520-4B68-BEB1-3527287E672F}" type="datetimeFigureOut">
              <a:rPr lang="es-ES" smtClean="0"/>
              <a:pPr/>
              <a:t>11/01/2016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4E18-F342-4672-8041-8DF4CFC97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E2D83-3520-4B68-BEB1-3527287E672F}" type="datetimeFigureOut">
              <a:rPr lang="es-ES" smtClean="0"/>
              <a:pPr/>
              <a:t>11/01/2016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4E18-F342-4672-8041-8DF4CFC97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E2D83-3520-4B68-BEB1-3527287E672F}" type="datetimeFigureOut">
              <a:rPr lang="es-ES" smtClean="0"/>
              <a:pPr/>
              <a:t>11/01/2016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4B4E18-F342-4672-8041-8DF4CFC97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5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EE2D83-3520-4B68-BEB1-3527287E672F}" type="datetimeFigureOut">
              <a:rPr lang="es-ES" smtClean="0"/>
              <a:pPr/>
              <a:t>11/01/2016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4B4E18-F342-4672-8041-8DF4CFC971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5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hyperlink" Target="http://www.google.es/url?sa=i&amp;rct=j&amp;q=&amp;esrc=s&amp;source=images&amp;cd=&amp;cad=rja&amp;uact=8&amp;ved=0ahUKEwiFgNmnwZzKAhULWBoKHfJFDXkQjRwIBw&amp;url=http://www.mamapsicologainfantil.com/tag/television/&amp;bvm=bv.111396085,d.d2s&amp;psig=AFQjCNGReJATTSW0fnjCWm8dpV5bZzR5Bg&amp;ust=1452421282019732" TargetMode="External"/><Relationship Id="rId4" Type="http://schemas.openxmlformats.org/officeDocument/2006/relationships/hyperlink" Target="https://dub126.mail.live.com/ol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hyperlink" Target="https://dub126.mail.live.com/ol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hyperlink" Target="https://dub126.mail.live.com/ol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hyperlink" Target="https://dub126.mail.live.com/ol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es/url?sa=i&amp;rct=j&amp;q=&amp;esrc=s&amp;source=images&amp;cd=&amp;cad=rja&amp;uact=8&amp;ved=0ahUKEwjNiLLNxZzKAhXJ1RoKHSY5BRsQjRwIBw&amp;url=http://footage.framepool.com/es/shot/400449189-refrescar-envejecer-bar-gastronomia-silla&amp;bvm=bv.111396085,d.d2s&amp;psig=AFQjCNF2h4mTIj5gzziT6zAGdhV92EKGWQ&amp;ust=1452422251932462" TargetMode="Externa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hyperlink" Target="http://www.google.es/url?sa=i&amp;rct=j&amp;q=&amp;esrc=s&amp;source=images&amp;cd=&amp;cad=rja&amp;uact=8&amp;ved=0ahUKEwijlZCsxpzKAhVCqxoKHYqDBjkQjRwIBw&amp;url=http://fuenlabradanoticias.com/montoro-se-desmarca-de-la-investigacion-de-su-bufete/&amp;psig=AFQjCNGZ8VJ2H3s_I8cVWI0q2HozwzkGjQ&amp;ust=1452422639051389" TargetMode="External"/><Relationship Id="rId4" Type="http://schemas.openxmlformats.org/officeDocument/2006/relationships/hyperlink" Target="https://dub126.mail.live.com/ol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0.png"/><Relationship Id="rId18" Type="http://schemas.openxmlformats.org/officeDocument/2006/relationships/image" Target="../media/image2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5.png"/><Relationship Id="rId9" Type="http://schemas.openxmlformats.org/officeDocument/2006/relationships/image" Target="../media/image1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413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6" name="Picture 2" descr="http://2.bp.blogspot.com/-Y1xC5iW_T6U/TzMsn3zHq3I/AAAAAAAACVE/KqVlWo5SXc8/s1600/0k0289_gif-sicodelicos-1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3" name="Picture 5" descr="estrellit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4500570"/>
            <a:ext cx="44767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8" name="WordArt 12"/>
          <p:cNvSpPr>
            <a:spLocks noChangeArrowheads="1" noChangeShapeType="1" noTextEdit="1"/>
          </p:cNvSpPr>
          <p:nvPr/>
        </p:nvSpPr>
        <p:spPr bwMode="auto">
          <a:xfrm>
            <a:off x="2143108" y="1357298"/>
            <a:ext cx="5000660" cy="371477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Y sin 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ser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Médico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428660" y="21429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es-ES" sz="1200" dirty="0" smtClean="0">
              <a:solidFill>
                <a:srgbClr val="FF0000"/>
              </a:solidFill>
              <a:latin typeface="Arial Rounded MT Bold" pitchFamily="34" charset="0"/>
              <a:cs typeface="Times New Roman" pitchFamily="18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rgbClr val="FF0000"/>
                </a:solidFill>
                <a:latin typeface="Arial Rounded MT Bold" pitchFamily="34" charset="0"/>
                <a:cs typeface="Times New Roman" pitchFamily="18" charset="0"/>
              </a:rPr>
              <a:t>(ALGO QUE IGNORAN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srgbClr val="FF0000"/>
                </a:solidFill>
                <a:latin typeface="Arial Rounded MT Bold" pitchFamily="34" charset="0"/>
                <a:cs typeface="Times New Roman" pitchFamily="18" charset="0"/>
              </a:rPr>
              <a:t>MUCHOS MÉDICOS)</a:t>
            </a:r>
            <a:endParaRPr lang="es-ES" sz="1200" dirty="0" smtClean="0">
              <a:solidFill>
                <a:srgbClr val="FF0000"/>
              </a:solidFill>
              <a:latin typeface="Arial Rounded MT Bold" pitchFamily="34" charset="0"/>
              <a:cs typeface="Times New Roman" pitchFamily="18" charset="0"/>
            </a:endParaRPr>
          </a:p>
        </p:txBody>
      </p:sp>
      <p:pic>
        <p:nvPicPr>
          <p:cNvPr id="9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5661248"/>
            <a:ext cx="7606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1142976" y="6143644"/>
            <a:ext cx="1714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5000">
    <p:comb/>
    <p:sndAc>
      <p:stSnd loop="1">
        <p:snd r:embed="rId2" name="06_va_all_night_l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228" grpId="0" animBg="1"/>
      <p:bldP spid="922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35266" cy="4629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3174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Segoe UI" pitchFamily="34" charset="0"/>
                <a:cs typeface="Segoe UI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b="0" i="0" u="none" strike="noStrike" cap="none" normalizeH="0" baseline="0" dirty="0" smtClean="0">
              <a:ln>
                <a:noFill/>
              </a:ln>
              <a:solidFill>
                <a:srgbClr val="0072C6"/>
              </a:solidFill>
              <a:effectLst/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0" y="0"/>
            <a:ext cx="9144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13314" name="Picture 2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-700088"/>
            <a:ext cx="9525" cy="9525"/>
          </a:xfrm>
          <a:prstGeom prst="rect">
            <a:avLst/>
          </a:prstGeom>
          <a:noFill/>
        </p:spPr>
      </p:pic>
      <p:pic>
        <p:nvPicPr>
          <p:cNvPr id="13315" name="Picture 3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850" y="-700088"/>
            <a:ext cx="9525" cy="9525"/>
          </a:xfrm>
          <a:prstGeom prst="rect">
            <a:avLst/>
          </a:prstGeom>
          <a:noFill/>
        </p:spPr>
      </p:pic>
      <p:pic>
        <p:nvPicPr>
          <p:cNvPr id="13316" name="Picture 4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775" y="-700088"/>
            <a:ext cx="9525" cy="9525"/>
          </a:xfrm>
          <a:prstGeom prst="rect">
            <a:avLst/>
          </a:prstGeom>
          <a:noFill/>
        </p:spPr>
      </p:pic>
      <p:pic>
        <p:nvPicPr>
          <p:cNvPr id="13317" name="Picture 5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700" y="-700088"/>
            <a:ext cx="9525" cy="9525"/>
          </a:xfrm>
          <a:prstGeom prst="rect">
            <a:avLst/>
          </a:prstGeom>
          <a:noFill/>
        </p:spPr>
      </p:pic>
      <p:pic>
        <p:nvPicPr>
          <p:cNvPr id="13318" name="Picture 6" descr="https://dub126.mail.live.com/ol/clear.gif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738" y="-319088"/>
            <a:ext cx="9525" cy="9525"/>
          </a:xfrm>
          <a:prstGeom prst="rect">
            <a:avLst/>
          </a:prstGeom>
          <a:noFill/>
        </p:spPr>
      </p:pic>
      <p:pic>
        <p:nvPicPr>
          <p:cNvPr id="13319" name="Picture 7" descr="https://dub126.mail.live.com/ol/clear.gif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79438"/>
            <a:ext cx="9525" cy="9525"/>
          </a:xfrm>
          <a:prstGeom prst="rect">
            <a:avLst/>
          </a:prstGeom>
          <a:noFill/>
        </p:spPr>
      </p:pic>
      <p:pic>
        <p:nvPicPr>
          <p:cNvPr id="8194" name="Picture 2" descr="http://www.mamapsicologainfantil.com/wp-content/uploads/2014/11/Comer-en-familia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 l="60644"/>
          <a:stretch>
            <a:fillRect/>
          </a:stretch>
        </p:blipFill>
        <p:spPr bwMode="auto">
          <a:xfrm>
            <a:off x="357158" y="235309"/>
            <a:ext cx="3929090" cy="662269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3" name="12 Rectángulo"/>
          <p:cNvSpPr/>
          <p:nvPr/>
        </p:nvSpPr>
        <p:spPr>
          <a:xfrm>
            <a:off x="4857752" y="3286124"/>
            <a:ext cx="350044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/>
            </a:r>
            <a:b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</a:br>
            <a:r>
              <a:rPr lang="es-ES" sz="2400" b="1" i="1" dirty="0" smtClean="0">
                <a:solidFill>
                  <a:srgbClr val="2A2A2A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Una señora y su hijito de 10 años, están comiendo en un restaurante.</a:t>
            </a:r>
            <a:r>
              <a:rPr lang="es-ES" sz="2400" i="1" dirty="0" smtClean="0">
                <a:solidFill>
                  <a:srgbClr val="2A2A2A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 </a:t>
            </a:r>
            <a:r>
              <a:rPr lang="es-ES" sz="2400" b="1" i="1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En un descuido, el chico se mete una moneda en la boca y se atraganta.</a:t>
            </a:r>
            <a:endParaRPr lang="es-ES" sz="2400" i="1" dirty="0" smtClean="0">
              <a:solidFill>
                <a:srgbClr val="0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HelveticaNeue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35266" cy="4629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3174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Segoe UI" pitchFamily="34" charset="0"/>
                <a:cs typeface="Segoe UI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b="0" i="0" u="none" strike="noStrike" cap="none" normalizeH="0" baseline="0" dirty="0" smtClean="0">
              <a:ln>
                <a:noFill/>
              </a:ln>
              <a:solidFill>
                <a:srgbClr val="0072C6"/>
              </a:solidFill>
              <a:effectLst/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0" y="0"/>
            <a:ext cx="9144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13314" name="Picture 2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-700088"/>
            <a:ext cx="9525" cy="9525"/>
          </a:xfrm>
          <a:prstGeom prst="rect">
            <a:avLst/>
          </a:prstGeom>
          <a:noFill/>
        </p:spPr>
      </p:pic>
      <p:pic>
        <p:nvPicPr>
          <p:cNvPr id="13315" name="Picture 3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850" y="-700088"/>
            <a:ext cx="9525" cy="9525"/>
          </a:xfrm>
          <a:prstGeom prst="rect">
            <a:avLst/>
          </a:prstGeom>
          <a:noFill/>
        </p:spPr>
      </p:pic>
      <p:pic>
        <p:nvPicPr>
          <p:cNvPr id="13316" name="Picture 4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775" y="-700088"/>
            <a:ext cx="9525" cy="9525"/>
          </a:xfrm>
          <a:prstGeom prst="rect">
            <a:avLst/>
          </a:prstGeom>
          <a:noFill/>
        </p:spPr>
      </p:pic>
      <p:pic>
        <p:nvPicPr>
          <p:cNvPr id="13317" name="Picture 5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700" y="-700088"/>
            <a:ext cx="9525" cy="9525"/>
          </a:xfrm>
          <a:prstGeom prst="rect">
            <a:avLst/>
          </a:prstGeom>
          <a:noFill/>
        </p:spPr>
      </p:pic>
      <p:pic>
        <p:nvPicPr>
          <p:cNvPr id="13318" name="Picture 6" descr="https://dub126.mail.live.com/ol/clear.gif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738" y="-319088"/>
            <a:ext cx="9525" cy="9525"/>
          </a:xfrm>
          <a:prstGeom prst="rect">
            <a:avLst/>
          </a:prstGeom>
          <a:noFill/>
        </p:spPr>
      </p:pic>
      <p:pic>
        <p:nvPicPr>
          <p:cNvPr id="13319" name="Picture 7" descr="https://dub126.mail.live.com/ol/clear.gif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79438"/>
            <a:ext cx="9525" cy="9525"/>
          </a:xfrm>
          <a:prstGeom prst="rect">
            <a:avLst/>
          </a:prstGeom>
          <a:noFill/>
        </p:spPr>
      </p:pic>
      <p:pic>
        <p:nvPicPr>
          <p:cNvPr id="11" name="Picture 2" descr="http://img2.europapress.net/fotoweb/fotonoticia_20150302184538_800.jpg"/>
          <p:cNvPicPr>
            <a:picLocks noChangeAspect="1" noChangeArrowheads="1"/>
          </p:cNvPicPr>
          <p:nvPr/>
        </p:nvPicPr>
        <p:blipFill>
          <a:blip r:embed="rId5"/>
          <a:srcRect l="20547" r="12329"/>
          <a:stretch>
            <a:fillRect/>
          </a:stretch>
        </p:blipFill>
        <p:spPr bwMode="auto">
          <a:xfrm>
            <a:off x="142844" y="285728"/>
            <a:ext cx="4219735" cy="628654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3" name="12 Rectángulo"/>
          <p:cNvSpPr/>
          <p:nvPr/>
        </p:nvSpPr>
        <p:spPr>
          <a:xfrm>
            <a:off x="4643438" y="2214554"/>
            <a:ext cx="414340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000" dirty="0" smtClean="0">
                <a:solidFill>
                  <a:srgbClr val="000000"/>
                </a:solidFill>
                <a:latin typeface="HelveticaNeue"/>
                <a:cs typeface="Times New Roman" pitchFamily="18" charset="0"/>
              </a:rPr>
              <a:t/>
            </a:r>
            <a:br>
              <a:rPr lang="es-ES" sz="2000" dirty="0" smtClean="0">
                <a:solidFill>
                  <a:srgbClr val="000000"/>
                </a:solidFill>
                <a:latin typeface="HelveticaNeue"/>
                <a:cs typeface="Times New Roman" pitchFamily="18" charset="0"/>
              </a:rPr>
            </a:br>
            <a:endParaRPr lang="es-ES" sz="2000" dirty="0" smtClean="0">
              <a:solidFill>
                <a:srgbClr val="000000"/>
              </a:solidFill>
              <a:latin typeface="HelveticaNeue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/>
            </a:r>
            <a:b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</a:br>
            <a:r>
              <a:rPr lang="es-ES" sz="2400" b="1" i="1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La madre intenta hacerle escupir la moneda golpeándole la espalda, dándole palmadas en el cuello, sacudiéndolo, sin éxito. El chico ya comienza a dar muestras de asfixia y la madre, desesperada, comienza a gritar pidiendo auxilio.</a:t>
            </a:r>
            <a: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/>
            </a:r>
            <a:b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</a:br>
            <a:endParaRPr lang="es-ES" sz="2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35266" cy="4629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3174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Segoe UI" pitchFamily="34" charset="0"/>
                <a:cs typeface="Segoe UI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b="0" i="0" u="none" strike="noStrike" cap="none" normalizeH="0" baseline="0" dirty="0" smtClean="0">
              <a:ln>
                <a:noFill/>
              </a:ln>
              <a:solidFill>
                <a:srgbClr val="0072C6"/>
              </a:solidFill>
              <a:effectLst/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0" y="0"/>
            <a:ext cx="9144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13314" name="Picture 2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-700088"/>
            <a:ext cx="9525" cy="9525"/>
          </a:xfrm>
          <a:prstGeom prst="rect">
            <a:avLst/>
          </a:prstGeom>
          <a:noFill/>
        </p:spPr>
      </p:pic>
      <p:pic>
        <p:nvPicPr>
          <p:cNvPr id="13315" name="Picture 3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850" y="-700088"/>
            <a:ext cx="9525" cy="9525"/>
          </a:xfrm>
          <a:prstGeom prst="rect">
            <a:avLst/>
          </a:prstGeom>
          <a:noFill/>
        </p:spPr>
      </p:pic>
      <p:pic>
        <p:nvPicPr>
          <p:cNvPr id="13316" name="Picture 4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775" y="-700088"/>
            <a:ext cx="9525" cy="9525"/>
          </a:xfrm>
          <a:prstGeom prst="rect">
            <a:avLst/>
          </a:prstGeom>
          <a:noFill/>
        </p:spPr>
      </p:pic>
      <p:pic>
        <p:nvPicPr>
          <p:cNvPr id="13317" name="Picture 5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700" y="-700088"/>
            <a:ext cx="9525" cy="9525"/>
          </a:xfrm>
          <a:prstGeom prst="rect">
            <a:avLst/>
          </a:prstGeom>
          <a:noFill/>
        </p:spPr>
      </p:pic>
      <p:pic>
        <p:nvPicPr>
          <p:cNvPr id="13318" name="Picture 6" descr="https://dub126.mail.live.com/ol/clear.gif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738" y="-319088"/>
            <a:ext cx="9525" cy="9525"/>
          </a:xfrm>
          <a:prstGeom prst="rect">
            <a:avLst/>
          </a:prstGeom>
          <a:noFill/>
        </p:spPr>
      </p:pic>
      <p:pic>
        <p:nvPicPr>
          <p:cNvPr id="13319" name="Picture 7" descr="https://dub126.mail.live.com/ol/clear.gif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79438"/>
            <a:ext cx="9525" cy="9525"/>
          </a:xfrm>
          <a:prstGeom prst="rect">
            <a:avLst/>
          </a:prstGeom>
          <a:noFill/>
        </p:spPr>
      </p:pic>
      <p:pic>
        <p:nvPicPr>
          <p:cNvPr id="11" name="Picture 2" descr="http://1.bp.blogspot.com/-IVVG42cZRyc/VTlY_LBomrI/AAAAAAAAAIo/z5HGy08dfEQ/s1600/que-hacer-atraganta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357166"/>
            <a:ext cx="3747318" cy="624360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2" name="11 Rectángulo"/>
          <p:cNvSpPr/>
          <p:nvPr/>
        </p:nvSpPr>
        <p:spPr>
          <a:xfrm>
            <a:off x="4572000" y="2714620"/>
            <a:ext cx="40004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/>
            </a:r>
            <a:b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</a:br>
            <a:r>
              <a:rPr lang="es-ES" sz="2400" b="1" i="1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Un señor se levanta de una mesa cercana, y con pasmosa tranquilidad, sin decir palabra alguna, le baja los pantalones a la criatura, toma sus pequeños</a:t>
            </a:r>
            <a:r>
              <a:rPr lang="es-ES" sz="2400" i="1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 </a:t>
            </a:r>
            <a:r>
              <a:rPr lang="es-ES" sz="2400" b="1" i="1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testículos, los aprieta con fuerza, y tira hacia abajo Violentamente.</a:t>
            </a:r>
            <a:endParaRPr lang="es-ES" sz="2400" i="1" dirty="0" smtClean="0">
              <a:solidFill>
                <a:srgbClr val="0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HelveticaNeue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413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1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35266" cy="4629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3174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Segoe UI" pitchFamily="34" charset="0"/>
                <a:cs typeface="Segoe UI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b="0" i="0" u="none" strike="noStrike" cap="none" normalizeH="0" baseline="0" dirty="0" smtClean="0">
              <a:ln>
                <a:noFill/>
              </a:ln>
              <a:solidFill>
                <a:srgbClr val="0072C6"/>
              </a:solidFill>
              <a:effectLst/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0" y="0"/>
            <a:ext cx="9144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13314" name="Picture 2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-700088"/>
            <a:ext cx="9525" cy="9525"/>
          </a:xfrm>
          <a:prstGeom prst="rect">
            <a:avLst/>
          </a:prstGeom>
          <a:noFill/>
        </p:spPr>
      </p:pic>
      <p:pic>
        <p:nvPicPr>
          <p:cNvPr id="13315" name="Picture 3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850" y="-700088"/>
            <a:ext cx="9525" cy="9525"/>
          </a:xfrm>
          <a:prstGeom prst="rect">
            <a:avLst/>
          </a:prstGeom>
          <a:noFill/>
        </p:spPr>
      </p:pic>
      <p:pic>
        <p:nvPicPr>
          <p:cNvPr id="13316" name="Picture 4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775" y="-700088"/>
            <a:ext cx="9525" cy="9525"/>
          </a:xfrm>
          <a:prstGeom prst="rect">
            <a:avLst/>
          </a:prstGeom>
          <a:noFill/>
        </p:spPr>
      </p:pic>
      <p:pic>
        <p:nvPicPr>
          <p:cNvPr id="13317" name="Picture 5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700" y="-700088"/>
            <a:ext cx="9525" cy="9525"/>
          </a:xfrm>
          <a:prstGeom prst="rect">
            <a:avLst/>
          </a:prstGeom>
          <a:noFill/>
        </p:spPr>
      </p:pic>
      <p:pic>
        <p:nvPicPr>
          <p:cNvPr id="13318" name="Picture 6" descr="https://dub126.mail.live.com/ol/clear.gif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738" y="-319088"/>
            <a:ext cx="9525" cy="9525"/>
          </a:xfrm>
          <a:prstGeom prst="rect">
            <a:avLst/>
          </a:prstGeom>
          <a:noFill/>
        </p:spPr>
      </p:pic>
      <p:pic>
        <p:nvPicPr>
          <p:cNvPr id="13319" name="Picture 7" descr="https://dub126.mail.live.com/ol/clear.gif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79438"/>
            <a:ext cx="9525" cy="9525"/>
          </a:xfrm>
          <a:prstGeom prst="rect">
            <a:avLst/>
          </a:prstGeom>
          <a:noFill/>
        </p:spPr>
      </p:pic>
      <p:pic>
        <p:nvPicPr>
          <p:cNvPr id="12" name="Picture 2" descr="http://abcblogs.abc.es/gema-lendoiro/files/2013/11/bofetada-644x362.jpg"/>
          <p:cNvPicPr>
            <a:picLocks noChangeAspect="1" noChangeArrowheads="1"/>
          </p:cNvPicPr>
          <p:nvPr/>
        </p:nvPicPr>
        <p:blipFill>
          <a:blip r:embed="rId5"/>
          <a:srcRect l="12045" r="42934"/>
          <a:stretch>
            <a:fillRect/>
          </a:stretch>
        </p:blipFill>
        <p:spPr bwMode="auto">
          <a:xfrm flipH="1">
            <a:off x="357158" y="0"/>
            <a:ext cx="4714908" cy="660087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3" name="12 Rectángulo"/>
          <p:cNvSpPr/>
          <p:nvPr/>
        </p:nvSpPr>
        <p:spPr>
          <a:xfrm>
            <a:off x="5000628" y="3071810"/>
            <a:ext cx="364330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/>
            </a:r>
            <a:b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</a:br>
            <a:r>
              <a:rPr lang="es-ES" sz="2400" b="1" i="1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Automáticamente, el niño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b="1" i="1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-ante el dolor irresistible- escupe la moneda, y el señor, con la misma pasmosa tranquilidad con la que se</a:t>
            </a:r>
            <a:r>
              <a:rPr lang="es-ES" sz="2400" i="1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 </a:t>
            </a:r>
            <a:r>
              <a:rPr lang="es-ES" sz="2400" b="1" i="1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acercó, regresa a su mesa sin decir palabra.</a:t>
            </a:r>
            <a:endParaRPr lang="es-ES" sz="2400" i="1" dirty="0" smtClean="0">
              <a:solidFill>
                <a:srgbClr val="0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HelveticaNeue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1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2530" name="Picture 2" descr="http://footage.framepool.com/shotimg/qf/104816249-refrescar-envejecer-bar-gastronomia-silla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 l="66832"/>
          <a:stretch>
            <a:fillRect/>
          </a:stretch>
        </p:blipFill>
        <p:spPr bwMode="auto">
          <a:xfrm flipH="1">
            <a:off x="214282" y="142852"/>
            <a:ext cx="4143404" cy="656828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4786314" y="3714752"/>
            <a:ext cx="37147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/>
            </a:r>
            <a:b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</a:br>
            <a:r>
              <a:rPr lang="es-ES" sz="2400" b="1" i="1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La señora, ya tranquilizada, se acerca para agradecerle que haya salvado la vida a su hijo, y le pregunta:</a:t>
            </a:r>
            <a: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/>
            </a:r>
            <a:br>
              <a:rPr lang="es-ES" sz="2400" i="1" dirty="0" smtClean="0">
                <a:solidFill>
                  <a:srgbClr val="444444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</a:br>
            <a:r>
              <a:rPr lang="es-ES" sz="2400" b="1" i="1" dirty="0" smtClean="0">
                <a:solidFill>
                  <a:srgbClr val="0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- ¿Usted es médico?</a:t>
            </a:r>
            <a:endParaRPr lang="es-ES" sz="2400" i="1" dirty="0" smtClean="0">
              <a:solidFill>
                <a:srgbClr val="0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HelveticaNeue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0000"/>
          </a:solidFill>
          <a:ln w="241300" algn="ctr">
            <a:solidFill>
              <a:srgbClr val="0000FF"/>
            </a:solidFill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s-ES" sz="2400">
              <a:solidFill>
                <a:schemeClr val="lt1"/>
              </a:solidFill>
              <a:latin typeface="+mn-lt"/>
              <a:cs typeface="+mn-cs"/>
            </a:endParaRPr>
          </a:p>
        </p:txBody>
      </p:sp>
      <p:pic>
        <p:nvPicPr>
          <p:cNvPr id="1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60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35266" cy="4629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0" tIns="3174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000" b="0" i="0" u="none" strike="noStrike" cap="none" normalizeH="0" baseline="0" dirty="0" smtClean="0">
                <a:ln>
                  <a:noFill/>
                </a:ln>
                <a:solidFill>
                  <a:srgbClr val="444444"/>
                </a:solidFill>
                <a:effectLst/>
                <a:latin typeface="Segoe UI" pitchFamily="34" charset="0"/>
                <a:cs typeface="Segoe UI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b="0" i="0" u="none" strike="noStrike" cap="none" normalizeH="0" baseline="0" dirty="0" smtClean="0">
              <a:ln>
                <a:noFill/>
              </a:ln>
              <a:solidFill>
                <a:srgbClr val="0072C6"/>
              </a:solidFill>
              <a:effectLst/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0" y="0"/>
            <a:ext cx="9144000" cy="15875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13314" name="Picture 2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-700088"/>
            <a:ext cx="9525" cy="9525"/>
          </a:xfrm>
          <a:prstGeom prst="rect">
            <a:avLst/>
          </a:prstGeom>
          <a:noFill/>
        </p:spPr>
      </p:pic>
      <p:pic>
        <p:nvPicPr>
          <p:cNvPr id="13315" name="Picture 3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850" y="-700088"/>
            <a:ext cx="9525" cy="9525"/>
          </a:xfrm>
          <a:prstGeom prst="rect">
            <a:avLst/>
          </a:prstGeom>
          <a:noFill/>
        </p:spPr>
      </p:pic>
      <p:pic>
        <p:nvPicPr>
          <p:cNvPr id="13316" name="Picture 4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775" y="-700088"/>
            <a:ext cx="9525" cy="9525"/>
          </a:xfrm>
          <a:prstGeom prst="rect">
            <a:avLst/>
          </a:prstGeom>
          <a:noFill/>
        </p:spPr>
      </p:pic>
      <p:pic>
        <p:nvPicPr>
          <p:cNvPr id="13317" name="Picture 5" descr="https://dub126.mail.live.com/ol/clear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700" y="-700088"/>
            <a:ext cx="9525" cy="9525"/>
          </a:xfrm>
          <a:prstGeom prst="rect">
            <a:avLst/>
          </a:prstGeom>
          <a:noFill/>
        </p:spPr>
      </p:pic>
      <p:pic>
        <p:nvPicPr>
          <p:cNvPr id="13318" name="Picture 6" descr="https://dub126.mail.live.com/ol/clear.gif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6738" y="-319088"/>
            <a:ext cx="9525" cy="9525"/>
          </a:xfrm>
          <a:prstGeom prst="rect">
            <a:avLst/>
          </a:prstGeom>
          <a:noFill/>
        </p:spPr>
      </p:pic>
      <p:pic>
        <p:nvPicPr>
          <p:cNvPr id="13319" name="Picture 7" descr="https://dub126.mail.live.com/ol/clear.gif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925" y="579438"/>
            <a:ext cx="9525" cy="9525"/>
          </a:xfrm>
          <a:prstGeom prst="rect">
            <a:avLst/>
          </a:prstGeom>
          <a:noFill/>
        </p:spPr>
      </p:pic>
      <p:pic>
        <p:nvPicPr>
          <p:cNvPr id="26626" name="Picture 2" descr="http://fuenlabradanoticias.com/wp-content/uploads/2015/03/cristobal-montoro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571480"/>
            <a:ext cx="5839898" cy="3571900"/>
          </a:xfrm>
          <a:prstGeom prst="rect">
            <a:avLst/>
          </a:prstGeom>
          <a:noFill/>
          <a:ln w="31750">
            <a:solidFill>
              <a:schemeClr val="tx1"/>
            </a:solidFill>
          </a:ln>
        </p:spPr>
      </p:pic>
      <p:sp>
        <p:nvSpPr>
          <p:cNvPr id="12" name="11 Rectángulo"/>
          <p:cNvSpPr/>
          <p:nvPr/>
        </p:nvSpPr>
        <p:spPr>
          <a:xfrm>
            <a:off x="2714612" y="4857760"/>
            <a:ext cx="61436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No señora,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SOY MONTORO,  EL MINISTRO DE HACIENDA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-"/>
            </a:pPr>
            <a:r>
              <a:rPr lang="es-ES" sz="2400" b="1" i="1" dirty="0" smtClean="0"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Calibri" pitchFamily="34" charset="0"/>
                <a:cs typeface="Times New Roman" pitchFamily="18" charset="0"/>
              </a:rPr>
              <a:t>= Experto en apretarle los huevos a la gente y sacarles hasta  la última moneda.</a:t>
            </a:r>
            <a:endParaRPr lang="es-ES" sz="2400" dirty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Tm="2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8" name="WordArt 12"/>
          <p:cNvSpPr>
            <a:spLocks noChangeArrowheads="1" noChangeShapeType="1" noTextEdit="1"/>
          </p:cNvSpPr>
          <p:nvPr/>
        </p:nvSpPr>
        <p:spPr bwMode="auto">
          <a:xfrm>
            <a:off x="2285984" y="1643050"/>
            <a:ext cx="5000660" cy="314327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buen día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7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3" y="5637272"/>
            <a:ext cx="714380" cy="84450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1000100" y="6072206"/>
            <a:ext cx="1790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 animBg="1"/>
      <p:bldP spid="922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Y sin ser médic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 sin ser médico</Template>
  <TotalTime>1</TotalTime>
  <Words>59</Words>
  <Application>Microsoft Office PowerPoint</Application>
  <PresentationFormat>Presentación en pantalla (4:3)</PresentationFormat>
  <Paragraphs>30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Y sin ser médico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2016-01-11T14:03:52Z</dcterms:created>
  <dcterms:modified xsi:type="dcterms:W3CDTF">2016-01-11T14:05:05Z</dcterms:modified>
</cp:coreProperties>
</file>