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9" r:id="rId3"/>
    <p:sldId id="257" r:id="rId4"/>
    <p:sldId id="256" r:id="rId5"/>
    <p:sldId id="259" r:id="rId6"/>
    <p:sldId id="260" r:id="rId7"/>
    <p:sldId id="258" r:id="rId8"/>
    <p:sldId id="261" r:id="rId9"/>
    <p:sldId id="262" r:id="rId10"/>
    <p:sldId id="264" r:id="rId11"/>
    <p:sldId id="263" r:id="rId12"/>
    <p:sldId id="265" r:id="rId13"/>
    <p:sldId id="266" r:id="rId14"/>
    <p:sldId id="267" r:id="rId15"/>
    <p:sldId id="268" r:id="rId16"/>
    <p:sldId id="273" r:id="rId17"/>
    <p:sldId id="27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gS1I9mG3TbeXl5Y91mIdQ==" hashData="9lbeXYpB0dz6I9im9TNiUwVFD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4EBE00-D277-490E-8758-4EBDA79D1667}" type="datetimeFigureOut">
              <a:rPr lang="es-ES" smtClean="0"/>
              <a:t>03/03/2015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117E13-79E3-4884-940B-829959979E4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3D93B-D428-436B-8B87-C317FADCBF42}" type="datetimeFigureOut">
              <a:rPr lang="es-ES" smtClean="0"/>
              <a:pPr/>
              <a:t>03/03/2015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EE59C-3535-47D5-BA3B-23C82486D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2.png"/><Relationship Id="rId18" Type="http://schemas.openxmlformats.org/officeDocument/2006/relationships/image" Target="../media/image1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115616" y="1052736"/>
            <a:ext cx="80283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...y Dios </a:t>
            </a:r>
            <a:endParaRPr lang="es-ES" sz="9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pobló </a:t>
            </a:r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tierra </a:t>
            </a:r>
            <a:endParaRPr lang="es-ES" sz="9600" dirty="0"/>
          </a:p>
        </p:txBody>
      </p:sp>
    </p:spTree>
  </p:cSld>
  <p:clrMapOvr>
    <a:masterClrMapping/>
  </p:clrMapOvr>
  <p:transition spd="slow" advTm="10000">
    <p:circle/>
    <p:sndAc>
      <p:stSnd loop="1">
        <p:snd r:embed="rId2" name="lennon  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79712" y="1412776"/>
            <a:ext cx="594015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...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Dios pobló la tierra con espinacas, coliflores,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brócolis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todo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tipo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vegetales, para que el Hombre y la Mujer pudieran alimentarse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llevar una vida sana.</a:t>
            </a:r>
            <a:r>
              <a:rPr lang="es-ES" sz="3200" dirty="0"/>
              <a:t/>
            </a:r>
            <a:br>
              <a:rPr lang="es-ES" sz="3200" dirty="0"/>
            </a:br>
            <a:r>
              <a:rPr lang="es-ES" sz="1000" dirty="0"/>
              <a:t/>
            </a:r>
            <a:br>
              <a:rPr lang="es-ES" sz="1000" dirty="0"/>
            </a:br>
            <a:r>
              <a:rPr lang="es-ES" sz="1000" dirty="0"/>
              <a:t/>
            </a:r>
            <a:br>
              <a:rPr lang="es-ES" sz="1000" dirty="0"/>
            </a:b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51720" y="1988840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Satanás creó McDonald's, y McDonald's creó el Big </a:t>
            </a:r>
            <a:r>
              <a:rPr lang="es-E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Mac.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Satanás dijo: ¿Lo quieres con patatas y Coca Cola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?...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55776" y="198884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1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1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Hombre dijo: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Sí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en tamaño grande.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Hombre engordó.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Dios dijo: 'Haya yogurt'.</a:t>
            </a:r>
            <a:r>
              <a:rPr lang="es-ES" sz="1000" dirty="0"/>
              <a:t/>
            </a:r>
            <a:br>
              <a:rPr lang="es-ES" sz="1000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39752" y="404664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Satanás creó el chocolate.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Dios creó las ensaladas y el aceite de oliva.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vio que estaba bien.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Satanás hizo el helado.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75656" y="1268760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Dios dijo: 'Mirad que le he dado a los hombres frutas en abundancia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les servirán de alimento'.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47664" y="1772816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Satanás inventó los huevos con chorizo y la panceta'.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Hombre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engordó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más, y su colesterol malo se fue por las nubes.</a:t>
            </a:r>
            <a:r>
              <a:rPr lang="es-ES" sz="3200" dirty="0"/>
              <a:t/>
            </a:r>
            <a:br>
              <a:rPr lang="es-ES" sz="3200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23728" y="1772816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creó Dios las zapatillas deportivas, y el Hombre decidió correr para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perder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los kilos de más.</a:t>
            </a:r>
            <a:r>
              <a:rPr lang="es-ES" sz="3200" dirty="0"/>
              <a:t/>
            </a:r>
            <a:br>
              <a:rPr lang="es-ES" sz="3200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67744" y="980728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Satanás concibió la televisión por satélite, y agregó el mando a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distancia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creó las patatitas fritas, los palitos salados,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Las cortezas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la cerveza.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95736" y="1196752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Hombre llegó a tener las coronarias obstruidas.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entonces, Dios creó el cateterismo, la cirugía </a:t>
            </a:r>
            <a:r>
              <a:rPr lang="es-E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cardio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-vascular y las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unidades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coronarias.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dirty="0"/>
              <a:t/>
            </a:r>
            <a:br>
              <a:rPr lang="es-ES" sz="3200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67744" y="1484784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Satanás creó... '' LOS HOSPITALES PRIVADOS ''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ya cansado, dijo Dios: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7704" y="692696"/>
            <a:ext cx="4572000" cy="49552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¡¡¡ 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ANDA Y QUE OS DEN A TODOS !!!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entonces creó al PSOE y al PP...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95736" y="764704"/>
            <a:ext cx="45720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Dios dijo: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</a:t>
            </a:r>
            <a: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Puedes superarlo Satanás ?</a:t>
            </a:r>
            <a:br>
              <a:rPr lang="es-E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764704"/>
            <a:ext cx="914400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</a:t>
            </a:r>
            <a:r>
              <a:rPr lang="es-E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Satanás dijo</a:t>
            </a:r>
            <a:r>
              <a:rPr lang="es-E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es-ES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8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¡¡¡ PODEMOS !!!</a:t>
            </a:r>
            <a:r>
              <a:rPr lang="es-ES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8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2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5576" y="620688"/>
            <a:ext cx="6336704" cy="5078295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</a:t>
            </a:r>
          </a:p>
          <a:p>
            <a:pPr lvl="1" algn="ctr">
              <a:defRPr/>
            </a:pPr>
            <a:endParaRPr lang="es-ES" sz="54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Que Tengas Un</a:t>
            </a:r>
          </a:p>
          <a:p>
            <a:pPr lvl="1" algn="ctr">
              <a:defRPr/>
            </a:pPr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 Buen Día</a:t>
            </a:r>
            <a:endParaRPr lang="es-ES" sz="54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DEM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PODEMOS</Template>
  <TotalTime>29</TotalTime>
  <Words>90</Words>
  <Application>Microsoft Office PowerPoint</Application>
  <PresentationFormat>Presentación en pantalla (4:3)</PresentationFormat>
  <Paragraphs>35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PODEMOS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2015-03-03T09:20:32Z</dcterms:created>
  <dcterms:modified xsi:type="dcterms:W3CDTF">2015-03-03T09:50:28Z</dcterms:modified>
</cp:coreProperties>
</file>