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77" r:id="rId3"/>
    <p:sldId id="503" r:id="rId4"/>
    <p:sldId id="505" r:id="rId5"/>
    <p:sldId id="504" r:id="rId6"/>
    <p:sldId id="546" r:id="rId7"/>
    <p:sldId id="506" r:id="rId8"/>
    <p:sldId id="507" r:id="rId9"/>
    <p:sldId id="508" r:id="rId10"/>
    <p:sldId id="509" r:id="rId11"/>
    <p:sldId id="510" r:id="rId12"/>
    <p:sldId id="511" r:id="rId13"/>
    <p:sldId id="512" r:id="rId14"/>
    <p:sldId id="513" r:id="rId15"/>
    <p:sldId id="514" r:id="rId16"/>
    <p:sldId id="515" r:id="rId17"/>
    <p:sldId id="516" r:id="rId18"/>
    <p:sldId id="517" r:id="rId19"/>
    <p:sldId id="518" r:id="rId20"/>
    <p:sldId id="520" r:id="rId21"/>
    <p:sldId id="519" r:id="rId22"/>
    <p:sldId id="533" r:id="rId23"/>
    <p:sldId id="522" r:id="rId24"/>
    <p:sldId id="523" r:id="rId25"/>
    <p:sldId id="524" r:id="rId26"/>
    <p:sldId id="525" r:id="rId27"/>
    <p:sldId id="527" r:id="rId28"/>
    <p:sldId id="526" r:id="rId29"/>
    <p:sldId id="528" r:id="rId30"/>
    <p:sldId id="529" r:id="rId31"/>
    <p:sldId id="530" r:id="rId32"/>
    <p:sldId id="531" r:id="rId33"/>
    <p:sldId id="521" r:id="rId34"/>
    <p:sldId id="532" r:id="rId35"/>
    <p:sldId id="534" r:id="rId36"/>
    <p:sldId id="535" r:id="rId37"/>
    <p:sldId id="537" r:id="rId38"/>
    <p:sldId id="536" r:id="rId39"/>
    <p:sldId id="538" r:id="rId40"/>
    <p:sldId id="539" r:id="rId41"/>
    <p:sldId id="540" r:id="rId42"/>
    <p:sldId id="541" r:id="rId43"/>
    <p:sldId id="542" r:id="rId44"/>
    <p:sldId id="543" r:id="rId45"/>
    <p:sldId id="544" r:id="rId46"/>
    <p:sldId id="545" r:id="rId47"/>
    <p:sldId id="547" r:id="rId48"/>
    <p:sldId id="548" r:id="rId49"/>
    <p:sldId id="378" r:id="rId50"/>
    <p:sldId id="549" r:id="rId51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9JZjTf/8VO/A29KWhHKWg" hashData="KHu/+4WlCaJIc1kl8GEoUCXSwg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EF26"/>
    <a:srgbClr val="0F5D32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14/02/2017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70.jpeg"/><Relationship Id="rId4" Type="http://schemas.openxmlformats.org/officeDocument/2006/relationships/image" Target="../media/image2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77113" y="1316020"/>
            <a:ext cx="885831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VISTO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 EL METRO</a:t>
            </a:r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MDW Drole 1.06 poup poup poup.wav">
            <a:hlinkClick r:id="" action="ppaction://media"/>
          </p:cNvPr>
          <p:cNvPicPr>
            <a:picLocks noRot="1" noChangeAspect="1"/>
          </p:cNvPicPr>
          <p:nvPr>
            <a:wavAudioFile r:embed="rId1" name="MDW Drole 1.06 poup poup poup.wav"/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-651713" y="3316284"/>
            <a:ext cx="301307" cy="27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 loop="1">
        <p:snd r:embed="rId1" name="MDW Drole 1.06 poup poup pou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672813" y="1033576"/>
            <a:ext cx="7835992" cy="5710596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 fontAlgn="base"/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Sin importar como le llames a este método de transporte público en tu país, es una alberca de cosas extrañas y personas locas. En un solo viaje a tu trabajo en la mañana podría ver a Spider-</a:t>
            </a:r>
            <a:r>
              <a:rPr lang="es-ES" sz="2800" dirty="0" err="1">
                <a:solidFill>
                  <a:srgbClr val="FFFF00"/>
                </a:solidFill>
                <a:latin typeface="Curlz MT" pitchFamily="82" charset="0"/>
              </a:rPr>
              <a:t>Man</a:t>
            </a:r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 y Batman bailando break dance con un coro de </a:t>
            </a:r>
            <a:r>
              <a:rPr lang="es-ES" sz="2800" dirty="0" err="1">
                <a:solidFill>
                  <a:srgbClr val="FFFF00"/>
                </a:solidFill>
                <a:latin typeface="Curlz MT" pitchFamily="82" charset="0"/>
              </a:rPr>
              <a:t>cosplayers</a:t>
            </a:r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 y </a:t>
            </a:r>
            <a:r>
              <a:rPr lang="es-ES" sz="2800" dirty="0" err="1">
                <a:solidFill>
                  <a:srgbClr val="FFFF00"/>
                </a:solidFill>
                <a:latin typeface="Curlz MT" pitchFamily="82" charset="0"/>
              </a:rPr>
              <a:t>furries</a:t>
            </a:r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, todo mientras que un tipo se pica la nariz y se come los mocos junto a ti. Si alguna vez te has preguntado porque los </a:t>
            </a:r>
            <a:r>
              <a:rPr lang="es-ES" sz="2800" dirty="0" err="1">
                <a:solidFill>
                  <a:srgbClr val="FFFF00"/>
                </a:solidFill>
                <a:latin typeface="Curlz MT" pitchFamily="82" charset="0"/>
              </a:rPr>
              <a:t>aliens</a:t>
            </a:r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 aún no nos contactan – sólo súbete a un metro a través de la ciudad. Para tu propio bien quizá quieras considerar tomar un taxi.</a:t>
            </a:r>
          </a:p>
          <a:p>
            <a:pPr algn="ctr" fontAlgn="base"/>
            <a:r>
              <a:rPr lang="es-ES" sz="2800" dirty="0">
                <a:solidFill>
                  <a:srgbClr val="FFFF00"/>
                </a:solidFill>
                <a:latin typeface="Curlz MT" pitchFamily="82" charset="0"/>
              </a:rPr>
              <a:t>Aquí hay varias situaciones que te harán levantar las cejas sobre la estupidez humana y los malos modales. ¡Disfruta!</a:t>
            </a:r>
          </a:p>
        </p:txBody>
      </p:sp>
      <p:sp>
        <p:nvSpPr>
          <p:cNvPr id="3" name="2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21EF26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21E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5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-67.jpg"/>
          <p:cNvPicPr>
            <a:picLocks noChangeAspect="1" noChangeArrowheads="1"/>
          </p:cNvPicPr>
          <p:nvPr/>
        </p:nvPicPr>
        <p:blipFill>
          <a:blip r:embed="rId2"/>
          <a:srcRect r="11215"/>
          <a:stretch>
            <a:fillRect/>
          </a:stretch>
        </p:blipFill>
        <p:spPr bwMode="auto">
          <a:xfrm>
            <a:off x="1232588" y="397513"/>
            <a:ext cx="8364262" cy="67310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C:\Users\Jose Luis\Desktop\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319" y="318005"/>
            <a:ext cx="9978418" cy="67581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xceptionally-bizarre-subway-people-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636037"/>
            <a:ext cx="9508845" cy="6169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Jose Luis\Desktop\13a73f824101f8ee6bccb8be4a784d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320" y="556528"/>
            <a:ext cx="9861024" cy="66786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-27000"/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4098" name="Picture 2" descr="C:\Users\Jose Luis\Desktop\e63d8712-39e0-4ba5-ac43-4f3e2039b3f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364" y="715544"/>
            <a:ext cx="9816404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imagesKK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275" y="636036"/>
            <a:ext cx="9790781" cy="64401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146" name="Picture 2" descr="C:\Users\Jose Luis\Desktop\5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2589" y="0"/>
            <a:ext cx="8716411" cy="787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77e96aca9562315311ad2aaa6c1ae040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477021"/>
            <a:ext cx="9508845" cy="68603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-465775_w6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4" y="477020"/>
            <a:ext cx="5527433" cy="6519644"/>
          </a:xfrm>
          <a:prstGeom prst="rect">
            <a:avLst/>
          </a:prstGeom>
          <a:noFill/>
        </p:spPr>
      </p:pic>
      <p:pic>
        <p:nvPicPr>
          <p:cNvPr id="3" name="Picture 2" descr="C:\Users\Jose Luis\Desktop\imagesXXX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7235" y="954068"/>
            <a:ext cx="4398398" cy="50885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-27000"/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10242" name="Picture 2" descr="C:\Users\Jose Luis\Desktop\cosas-raras-metro-6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8005"/>
            <a:ext cx="5722876" cy="6893165"/>
          </a:xfrm>
          <a:prstGeom prst="rect">
            <a:avLst/>
          </a:prstGeom>
          <a:noFill/>
        </p:spPr>
      </p:pic>
      <p:pic>
        <p:nvPicPr>
          <p:cNvPr id="3" name="Picture 2" descr="C:\Users\Jose Luis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3094" y="874559"/>
            <a:ext cx="5726569" cy="59630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xceptionally-bizarre-subway-people-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64" y="715544"/>
            <a:ext cx="9834442" cy="58835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Resultado de imagen de RAREZAS EN EL MET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4067"/>
            <a:ext cx="11826273" cy="54065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RAREZAS EN EL ME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RAREZAS EN EL ME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096" y="556528"/>
            <a:ext cx="10495410" cy="65196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45058" name="Picture 2" descr="Resultado de imagen de RAREZAS EN EL METRO"/>
          <p:cNvPicPr>
            <a:picLocks noChangeAspect="1" noChangeArrowheads="1"/>
          </p:cNvPicPr>
          <p:nvPr/>
        </p:nvPicPr>
        <p:blipFill>
          <a:blip r:embed="rId3"/>
          <a:srcRect l="17208" t="8491" r="17045" b="9433"/>
          <a:stretch>
            <a:fillRect/>
          </a:stretch>
        </p:blipFill>
        <p:spPr bwMode="auto">
          <a:xfrm>
            <a:off x="880409" y="715544"/>
            <a:ext cx="9713777" cy="6281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xceptionally-bizarre-subway-people-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947" y="397513"/>
            <a:ext cx="7513109" cy="67846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42" name="Picture 2" descr="exceptionally-bizarre-subway-people-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306" y="318005"/>
            <a:ext cx="5810961" cy="69966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xceptionally-bizarre-subway-people-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636036"/>
            <a:ext cx="5106603" cy="6148610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8966" y="636036"/>
            <a:ext cx="5018557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7429"/>
            <a:ext cx="5869616" cy="7940129"/>
          </a:xfrm>
          <a:prstGeom prst="rect">
            <a:avLst/>
          </a:prstGeom>
          <a:noFill/>
        </p:spPr>
      </p:pic>
      <p:pic>
        <p:nvPicPr>
          <p:cNvPr id="3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0921" y="636037"/>
            <a:ext cx="5458742" cy="63817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8194" name="Picture 2" descr="exceptionally-bizarre-subway-people-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419" y="601640"/>
            <a:ext cx="5106602" cy="6519644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70698" y="636036"/>
            <a:ext cx="5549287" cy="65196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xceptionally-bizarre-subway-people-0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64" y="477020"/>
            <a:ext cx="9717176" cy="6837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RAREZAS EN EL METRO"/>
          <p:cNvPicPr>
            <a:picLocks noChangeAspect="1" noChangeArrowheads="1"/>
          </p:cNvPicPr>
          <p:nvPr/>
        </p:nvPicPr>
        <p:blipFill>
          <a:blip r:embed="rId2"/>
          <a:srcRect l="23701" r="23539"/>
          <a:stretch>
            <a:fillRect/>
          </a:stretch>
        </p:blipFill>
        <p:spPr bwMode="auto">
          <a:xfrm>
            <a:off x="5370697" y="556528"/>
            <a:ext cx="5722916" cy="6519644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096" y="477021"/>
            <a:ext cx="5552657" cy="66786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xceptionally-bizarre-subway-people-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" y="636036"/>
            <a:ext cx="9420800" cy="63805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 descr="Resultado de imagen de RAREZAS EN EL METRO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7108" name="AutoShape 4" descr="Resultado de imagen de RAREZAS EN EL METRO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7110" name="AutoShape 6" descr="Resultado de imagen de RAREZAS EN EL METRO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7112" name="Picture 8" descr="Resultado de imagen de RAREZAS EN EL ME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5711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5" y="556528"/>
            <a:ext cx="9914138" cy="65196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140" y="477020"/>
            <a:ext cx="5653654" cy="6837675"/>
          </a:xfrm>
          <a:prstGeom prst="rect">
            <a:avLst/>
          </a:prstGeom>
          <a:noFill/>
        </p:spPr>
      </p:pic>
      <p:pic>
        <p:nvPicPr>
          <p:cNvPr id="49156" name="Picture 4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3101" y="477020"/>
            <a:ext cx="4740038" cy="69171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1202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 b="4430"/>
          <a:stretch>
            <a:fillRect/>
          </a:stretch>
        </p:blipFill>
        <p:spPr bwMode="auto">
          <a:xfrm>
            <a:off x="1705741" y="601640"/>
            <a:ext cx="7747948" cy="64192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318005"/>
            <a:ext cx="10213204" cy="69171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140" y="397513"/>
            <a:ext cx="5869616" cy="6721016"/>
          </a:xfrm>
          <a:prstGeom prst="rect">
            <a:avLst/>
          </a:prstGeom>
          <a:noFill/>
        </p:spPr>
      </p:pic>
      <p:pic>
        <p:nvPicPr>
          <p:cNvPr id="3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3101" y="397513"/>
            <a:ext cx="4875682" cy="67581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9218" name="Picture 2" descr="exceptionally-bizarre-subway-people-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768" y="238498"/>
            <a:ext cx="8012082" cy="72352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6274" y="397513"/>
            <a:ext cx="9596890" cy="68637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4818" name="Picture 2" descr="exceptionally-bizarre-subway-people-2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5" y="318005"/>
            <a:ext cx="9684934" cy="7086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4832" y="636036"/>
            <a:ext cx="5194607" cy="6257698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050" y="715544"/>
            <a:ext cx="5106562" cy="61485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497"/>
            <a:ext cx="5869616" cy="7155706"/>
          </a:xfrm>
          <a:prstGeom prst="rect">
            <a:avLst/>
          </a:prstGeom>
          <a:noFill/>
        </p:spPr>
      </p:pic>
      <p:pic>
        <p:nvPicPr>
          <p:cNvPr id="3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00047" y="238497"/>
            <a:ext cx="5869616" cy="70920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63490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1101706"/>
            <a:ext cx="9766678" cy="58386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6" y="1033575"/>
            <a:ext cx="5014195" cy="6058476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4832" y="874560"/>
            <a:ext cx="5194607" cy="62545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8" name="Picture 2" descr="exceptionally-bizarre-subway-people-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229" y="556528"/>
            <a:ext cx="10293204" cy="65196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xceptionally-bizarre-subway-people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140" y="556529"/>
            <a:ext cx="5162299" cy="6215670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4607" y="477020"/>
            <a:ext cx="5605482" cy="62768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arezas metro g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095" y="1113083"/>
            <a:ext cx="5634871" cy="5300486"/>
          </a:xfrm>
          <a:prstGeom prst="rect">
            <a:avLst/>
          </a:prstGeom>
          <a:noFill/>
        </p:spPr>
      </p:pic>
      <p:pic>
        <p:nvPicPr>
          <p:cNvPr id="3" name="Picture 2" descr="rarezas metro g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3101" y="636036"/>
            <a:ext cx="4882589" cy="58994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30722" name="Picture 2" descr="exceptionally-bizarre-subway-people-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" y="887392"/>
            <a:ext cx="10572824" cy="5724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xceptionally-bizarre-subway-people-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7513"/>
            <a:ext cx="5458781" cy="6758167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8872" y="397513"/>
            <a:ext cx="5480792" cy="67581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3794" name="Picture 2" descr="exceptionally-bizarre-subway-people-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230" y="715544"/>
            <a:ext cx="4938661" cy="5977051"/>
          </a:xfrm>
          <a:prstGeom prst="rect">
            <a:avLst/>
          </a:prstGeom>
          <a:noFill/>
        </p:spPr>
      </p:pic>
      <p:pic>
        <p:nvPicPr>
          <p:cNvPr id="3" name="Picture 2" descr="exceptionally-bizarre-subway-people-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19469" y="715544"/>
            <a:ext cx="5022608" cy="60425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xceptionally-bizarre-subway-people-2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477020"/>
            <a:ext cx="9949069" cy="6360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exceptionally-bizarre-subway-people-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2589" y="0"/>
            <a:ext cx="8452306" cy="7632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509785" cy="7898185"/>
          </a:xfrm>
          <a:prstGeom prst="rect">
            <a:avLst/>
          </a:prstGeom>
          <a:noFill/>
        </p:spPr>
      </p:pic>
      <p:pic>
        <p:nvPicPr>
          <p:cNvPr id="29698" name="Picture 2" descr="exceptionally-bizarre-subway-people-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320" y="556529"/>
            <a:ext cx="9772979" cy="65930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14 de febrero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10:11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STO EN EL 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VISTO EN EL METRO</Template>
  <TotalTime>3</TotalTime>
  <Words>181</Words>
  <Application>Microsoft Office PowerPoint</Application>
  <PresentationFormat>Personalizado</PresentationFormat>
  <Paragraphs>14</Paragraphs>
  <Slides>49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VISTO EN EL METRO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2017-02-14T09:09:48Z</dcterms:created>
  <dcterms:modified xsi:type="dcterms:W3CDTF">2017-02-14T09:13:10Z</dcterms:modified>
</cp:coreProperties>
</file>