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56" r:id="rId20"/>
    <p:sldId id="274" r:id="rId21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HpgDHOX3JcfYO3i3wUUnw==" hashData="ueu6wWtuCkF4rHXCcCwkfqo/kvI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41D"/>
    <a:srgbClr val="996633"/>
    <a:srgbClr val="CC9900"/>
    <a:srgbClr val="66FFFF"/>
    <a:srgbClr val="00001E"/>
    <a:srgbClr val="001A00"/>
    <a:srgbClr val="009900"/>
    <a:srgbClr val="66FF33"/>
    <a:srgbClr val="F0F51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90" y="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BB261-639E-4AC8-9BC1-FE26FD4D88D2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3523B-0CC4-4BBC-8156-BBD849B8C61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E4950-F94B-42AB-9025-660B2D6A73EE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69BB3-0A61-48EF-8D74-E44ADFB273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B369-FF6E-459F-A6D1-5EE33DC952DE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60333-4EF7-4033-A1BA-081A9DDD20D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9DAB5-3EFE-489A-A8F0-F822CE70C7A5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DA2C2-526B-43D6-8D5D-ABE26E8B27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265E-33B6-42FF-8493-1905786A7563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0CB07-D9EA-452B-B0C7-9E69D0BC7E0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65D11-4DA6-4A51-A978-584DB47F2291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A2E0F-AB91-4D45-A042-4062BBB92D5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B200F-2DAD-4820-80B5-8813B9E844C4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94736-5F09-40D6-8A6A-7F85452335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AEF5-A111-4E1C-B43F-9F46D6CD7A4C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EBD95-84E5-4137-8BBA-0AB0D2B12B9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02BA4-8756-49C4-8530-E2B83156FBF8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EA7B0-3CBB-4CBE-A7F8-1994E5134C3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F1C61-2152-4C01-80CE-043AEAD84BFC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1B8F5-817A-4160-9A62-89B8B81B58D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6D2F9-7658-4768-9949-C48A70F1083F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C7D67-0539-46EC-A2D8-B48A077612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04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88EABBAB-7AFA-4514-BF72-DADDF57BDF8A}" type="datetimeFigureOut">
              <a:rPr lang="es-ES"/>
              <a:pPr>
                <a:defRPr/>
              </a:pPr>
              <a:t>18/01/2018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  <a:cs typeface="+mn-cs"/>
              </a:defRPr>
            </a:lvl1pPr>
          </a:lstStyle>
          <a:p>
            <a:pPr>
              <a:defRPr/>
            </a:pPr>
            <a:fld id="{1D1FFF16-9629-410F-A118-4F93347470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arrington" pitchFamily="8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D:\PPS DE CREACION PROPIA - EXCLUSIVOS\- Virus de Mongolia\Imágenes\Buda 2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3 CuadroTexto"/>
          <p:cNvSpPr txBox="1">
            <a:spLocks noChangeArrowheads="1"/>
          </p:cNvSpPr>
          <p:nvPr/>
        </p:nvSpPr>
        <p:spPr bwMode="auto">
          <a:xfrm>
            <a:off x="827088" y="3506788"/>
            <a:ext cx="13033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CA945E"/>
                </a:solidFill>
                <a:latin typeface="Vivaldi" pitchFamily="66" charset="0"/>
              </a:rPr>
              <a:t>Pps Margarita</a:t>
            </a:r>
          </a:p>
        </p:txBody>
      </p:sp>
      <p:pic>
        <p:nvPicPr>
          <p:cNvPr id="2058" name="Picture 20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779588"/>
            <a:ext cx="33162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059" name="Picture 22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450" y="1058863"/>
            <a:ext cx="10572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060" name="Picture 28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268288"/>
            <a:ext cx="20161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3" name="12 Triángulo isósceles"/>
          <p:cNvSpPr/>
          <p:nvPr/>
        </p:nvSpPr>
        <p:spPr>
          <a:xfrm rot="5400000">
            <a:off x="-285752" y="285751"/>
            <a:ext cx="5143503" cy="4571999"/>
          </a:xfrm>
          <a:prstGeom prst="triangle">
            <a:avLst/>
          </a:prstGeom>
          <a:solidFill>
            <a:srgbClr val="CC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CC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C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C99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91">
    <p:sndAc>
      <p:stSnd>
        <p:snd r:embed="rId2" name="Chinese Bamboo Flute 10  A Spray of Plum Blossoms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D:\PPS DE CREACION PROPIA - EXCLUSIVOS\- Virus de Mongolia\Imágenes\храм+b9ji2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67544" y="195486"/>
            <a:ext cx="36724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FFFF99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turista americano se va de viaje </a:t>
            </a:r>
            <a:r>
              <a:rPr lang="es-ES" sz="2400" b="1" dirty="0" smtClean="0">
                <a:ln>
                  <a:solidFill>
                    <a:srgbClr val="FFFF99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</a:t>
            </a:r>
            <a:r>
              <a:rPr lang="es-ES" sz="2400" b="1" dirty="0">
                <a:ln>
                  <a:solidFill>
                    <a:srgbClr val="FFFF99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China. </a:t>
            </a:r>
            <a:endParaRPr lang="es-ES" sz="2400" dirty="0">
              <a:ln>
                <a:solidFill>
                  <a:srgbClr val="FFFF99"/>
                </a:solidFill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8" name="Picture 8" descr="D:\PPS DE CREACION PROPIA - EXCLUSIVOS\- Virus de Mongolia\Imágenes\giph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375" y="2643188"/>
            <a:ext cx="2243138" cy="224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7" descr="D:\PPS DE CREACION PROPIA - EXCLUSIVOS\- Virus de Mongolia\Imágenes\Kyoto_Japan_old_city_at_Yasaka_Pagoda_wallpap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9150351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5004048" y="339502"/>
            <a:ext cx="36724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Durante su estancia, fue promiscuo sexualmente y </a:t>
            </a:r>
          </a:p>
          <a:p>
            <a:pPr algn="ctr">
              <a:defRPr/>
            </a:pP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tomó precauciones. 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1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5" grpId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D:\PPS DE CREACION PROPIA - EXCLUSIVOS\- Virus de Mongolia\Imágenes\1572505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95536" y="267494"/>
            <a:ext cx="849694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semana después de llegar a su casa en los Estados Unidos se levantó una mañana y descubrió que su pene estaba lleno de unas manchas verdes y moradas. </a:t>
            </a:r>
            <a:endParaRPr lang="es-ES" sz="2400" dirty="0">
              <a:ln w="3175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01" name="Picture 5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43758"/>
            <a:ext cx="1882899" cy="18828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875 -0.1821 C 0.48125 -0.17007 0.47395 -0.1605 0.46493 -0.15247 C 0.46024 -0.14291 0.45364 -0.13982 0.44861 -0.13087 C 0.43593 -0.10865 0.44618 -0.11945 0.4342 -0.10895 C 0.43177 -0.10371 0.42847 -0.09568 0.42413 -0.0926 C 0.41684 -0.08704 0.40972 -0.08704 0.40173 -0.08457 C 0.38368 -0.07871 0.3651 -0.07624 0.34652 -0.07377 C 0.31388 -0.05957 0.271 -0.07686 0.23645 -0.08179 C 0.20399 -0.09568 0.24513 -0.08889 0.16718 -0.0926 C 0.1552 -0.09754 0.1427 -0.09908 0.13038 -0.10093 C 0.04479 -0.09754 0.07291 -0.11667 0.04062 -0.07377 C 0.03559 -0.05309 0.04236 -0.0784 0.03437 -0.0571 C 0.02864 -0.04229 0.02951 -0.03889 0.01614 -0.03303 C 0.01198 -0.02933 0.00816 -0.02562 0.00399 -0.02192 C -0.00243 -0.01636 -0.01164 -0.02068 -0.01841 -0.01667 L 4.16667E-6 4.19753E-6 " pathEditMode="relative" rAng="0" ptsTypes="ffffffffffffffAA">
                                      <p:cBhvr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00" y="91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:\PPS DE CREACION PROPIA - EXCLUSIVOS\- Virus de Mongolia\Imágenes\5 - www_FOTOFRONTERA_com-Escale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059832" y="483518"/>
            <a:ext cx="38164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Horrorizado, se va a ver al médico inmediatamente. </a:t>
            </a:r>
            <a:endParaRPr lang="es-ES" sz="2400" dirty="0">
              <a:ln>
                <a:solidFill>
                  <a:srgbClr val="FFFF00"/>
                </a:solidFill>
              </a:ln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6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1635125"/>
            <a:ext cx="2397125" cy="283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35 -0.32376 C -0.16476 -0.30586 -0.15486 -0.29444 -0.14635 -0.27932 C -0.13993 -0.26759 -0.13385 -0.25123 -0.12674 -0.24135 C -0.11458 -0.22438 -0.10104 -0.21111 -0.08924 -0.19351 C -0.08177 -0.1824 -0.07483 -0.17098 -0.06788 -0.15864 C -0.06285 -0.14969 -0.05955 -0.14012 -0.05365 -0.13333 C -0.05 -0.11543 -0.05295 -0.12592 -0.04115 -0.10462 C -0.03941 -0.10154 -0.03576 -0.09506 -0.03576 -0.09506 C -0.03351 -0.08055 -0.02969 -0.06635 -0.025 -0.05401 C -0.01875 -0.01944 -0.02882 -0.07191 -0.01962 -0.03487 C -0.01476 -0.01512 -0.01476 0.00247 -0.00538 0.01914 L -2.77778E-7 5.80247E-6 " pathEditMode="relative" ptsTypes="ffffffffffAA">
                                      <p:cBhvr>
                                        <p:cTn id="1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:\PPS DE CREACION PROPIA - EXCLUSIVOS\- Virus de Mongolia\Imágenes\7d073b5c-7717-475e-98d7-9c425d3e202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796136" y="411510"/>
            <a:ext cx="313184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doctor que nunca había visto algo como esto, le ordenó unas pruebas y le dijo que regresara en dos días por los resultados.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D:\PPS DE CREACION PROPIA - EXCLUSIVOS\- Virus de Mongolia\Imágenes\00a134ac-2022-4a69-8030-630afb1246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51520" y="555526"/>
            <a:ext cx="266429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paciente regresa dos días después y el doctor le dice: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2643758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 tengo malas noticias. Ud. esta infectado por el virus de Mongolia.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PPS DE CREACION PROPIA - EXCLUSIVOS\- Virus de Mongolia\Imágenes\cbc235e705a0ed24be38bfc4595cf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436096" y="195486"/>
            <a:ext cx="341987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Es 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extremadamente raro y poco conocido aquí. Casi no sabemos </a:t>
            </a:r>
            <a:r>
              <a:rPr lang="es-ES" sz="2000" b="1" dirty="0" smtClean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nada </a:t>
            </a: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él. </a:t>
            </a:r>
            <a:endParaRPr lang="es-ES" sz="20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0" y="195486"/>
            <a:ext cx="25557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Bueno,  póngame una inyección o algo y asunto arreglado. </a:t>
            </a:r>
            <a:endParaRPr lang="es-ES" sz="20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19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:\PPS DE CREACION PROPIA - EXCLUSIVOS\- Virus de Mongolia\Imágenes\Sala-de-consulta-1024x646+vector toons+b9ji2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2 Rectángulo"/>
          <p:cNvSpPr>
            <a:spLocks noChangeArrowheads="1"/>
          </p:cNvSpPr>
          <p:nvPr/>
        </p:nvSpPr>
        <p:spPr bwMode="auto">
          <a:xfrm>
            <a:off x="323528" y="195486"/>
            <a:ext cx="33343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latin typeface="Harrington" pitchFamily="82" charset="0"/>
              </a:rPr>
              <a:t>El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doctor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latin typeface="Harrington" pitchFamily="82" charset="0"/>
              </a:rPr>
              <a:t> le responde: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latin typeface="Harrington" pitchFamily="82" charset="0"/>
            </a:endParaRPr>
          </a:p>
        </p:txBody>
      </p:sp>
      <p:sp>
        <p:nvSpPr>
          <p:cNvPr id="10243" name="3 Rectángulo"/>
          <p:cNvSpPr>
            <a:spLocks noChangeArrowheads="1"/>
          </p:cNvSpPr>
          <p:nvPr/>
        </p:nvSpPr>
        <p:spPr bwMode="auto">
          <a:xfrm>
            <a:off x="3707904" y="339502"/>
            <a:ext cx="52565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siento, pero no hay cura. </a:t>
            </a:r>
          </a:p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Vamos a tener que amputarle el pene.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1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43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D:\PPS DE CREACION PROPIA - EXCLUSIVOS\- Virus de Mongolia\Imágenes\11 - _kuesfreepik_4edfcb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554406" y="771550"/>
            <a:ext cx="37850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hombre grita de horror: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4724744" y="1707654"/>
            <a:ext cx="41520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 err="1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Nooooo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 </a:t>
            </a:r>
          </a:p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una segunda opinión!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267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D:\PPS DE CREACION PROPIA - EXCLUSIVOS\- Virus de Mongolia\Imágenes\1Sala-de-consulta-1024x646+VECTOR TOONS 04292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95536" y="267494"/>
            <a:ext cx="25394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doctor le dice: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3499602" y="339502"/>
            <a:ext cx="546488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777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Bueno,  es su decisión, pero le aseguro que la amputación es la única solución. </a:t>
            </a:r>
            <a:endParaRPr lang="es-ES" sz="2400" dirty="0">
              <a:ln>
                <a:solidFill>
                  <a:schemeClr val="tx1"/>
                </a:solidFill>
              </a:ln>
              <a:solidFill>
                <a:srgbClr val="77777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9" name="Picture 7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643438" y="915988"/>
            <a:ext cx="3106737" cy="422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91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:\PPS DE CREACION PROPIA - EXCLUSIVOS\- Virus de Mongolia\Imágenes\bridge-77159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3528" y="267494"/>
            <a:ext cx="2880319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</a:t>
            </a:r>
            <a:r>
              <a:rPr lang="es-ES" sz="2400" b="1" dirty="0" smtClean="0">
                <a:ln>
                  <a:solidFill>
                    <a:srgbClr val="CCFFCC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 </a:t>
            </a: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día siguiente el hombre se busca un doctor chino, esperando que el sepa mas de la terrible enfermedad. </a:t>
            </a:r>
            <a:endParaRPr lang="es-ES" sz="2400" dirty="0">
              <a:ln>
                <a:solidFill>
                  <a:srgbClr val="CCFFCC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2" name="Picture 3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779662"/>
            <a:ext cx="2716212" cy="271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-0.37809 C 0.02361 -0.31142 0.02014 -0.2142 0.00972 -0.1426 C 0.00938 -0.10216 0.00955 -0.06142 0.00833 -0.02099 C 0.00816 -0.01358 0.00261 2.96296E-6 -1.11111E-6 2.96296E-6 " pathEditMode="relative" rAng="0" ptsTypes="fffA">
                                      <p:cBhvr>
                                        <p:cTn id="16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189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D:\PPS DE CREACION PROPIA - EXCLUSIVOS\- Virus de Mongolia\Imágenes\doctor chino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23813"/>
            <a:ext cx="91567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843808" y="195486"/>
            <a:ext cx="55226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doctor chino lo examina y proclama: 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33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5436096" y="627534"/>
            <a:ext cx="34381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err="1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Ohhhh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!!!!!... </a:t>
            </a:r>
          </a:p>
          <a:p>
            <a:pPr algn="ctr">
              <a:defRPr/>
            </a:pPr>
            <a:r>
              <a:rPr lang="es-ES" sz="2400" b="1" dirty="0" err="1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Vilus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 Mongolia. </a:t>
            </a:r>
            <a:endParaRPr lang="es-ES" sz="2400" b="1" dirty="0" smtClean="0">
              <a:ln>
                <a:solidFill>
                  <a:srgbClr val="002060"/>
                </a:solidFill>
              </a:ln>
              <a:solidFill>
                <a:srgbClr val="33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>
              <a:defRPr/>
            </a:pPr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Muy </a:t>
            </a:r>
            <a:r>
              <a:rPr lang="es-ES" sz="2400" b="1" dirty="0" err="1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lala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enfelmedad</a:t>
            </a:r>
            <a:r>
              <a:rPr lang="es-ES" sz="2400" b="1" dirty="0">
                <a:ln>
                  <a:solidFill>
                    <a:srgbClr val="002060"/>
                  </a:solidFill>
                </a:ln>
                <a:solidFill>
                  <a:srgbClr val="33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 </a:t>
            </a:r>
            <a:endParaRPr lang="es-ES" sz="2400" dirty="0">
              <a:ln>
                <a:solidFill>
                  <a:srgbClr val="002060"/>
                </a:solidFill>
              </a:ln>
              <a:solidFill>
                <a:srgbClr val="33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4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4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339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D:\PPS DE CREACION PROPIA - EXCLUSIVOS\- Virus de Mongolia\Imágenes\bb61fe3927910c889478e1830918c30f+B9JI2W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355976" y="411510"/>
            <a:ext cx="42883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Si.....Si.... Ya eso lo sé, pero...... </a:t>
            </a:r>
            <a:endParaRPr lang="es-ES" sz="2400" dirty="0">
              <a:ln>
                <a:solidFill>
                  <a:srgbClr val="CCFFCC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3435941" y="1059582"/>
            <a:ext cx="32944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</a:t>
            </a:r>
            <a:r>
              <a:rPr lang="es-ES" sz="2400" b="1" dirty="0" err="1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Qé</a:t>
            </a: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puede hacer </a:t>
            </a:r>
            <a:r>
              <a:rPr lang="es-ES" sz="2400" b="1" dirty="0" err="1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ud</a:t>
            </a: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?? </a:t>
            </a:r>
            <a:endParaRPr lang="es-ES" sz="2400" dirty="0">
              <a:ln>
                <a:solidFill>
                  <a:srgbClr val="CCFFCC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364" name="3 Rectángulo"/>
          <p:cNvSpPr>
            <a:spLocks noChangeArrowheads="1"/>
          </p:cNvSpPr>
          <p:nvPr/>
        </p:nvSpPr>
        <p:spPr bwMode="auto">
          <a:xfrm>
            <a:off x="3491880" y="1779662"/>
            <a:ext cx="32403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 El médico americano quiere amputarme el pene !!</a:t>
            </a:r>
            <a:endParaRPr lang="es-ES" sz="2400" dirty="0">
              <a:ln>
                <a:solidFill>
                  <a:srgbClr val="CCFFCC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365" name="4 Rectángulo"/>
          <p:cNvSpPr>
            <a:spLocks noChangeArrowheads="1"/>
          </p:cNvSpPr>
          <p:nvPr/>
        </p:nvSpPr>
        <p:spPr bwMode="auto">
          <a:xfrm>
            <a:off x="3275856" y="3363838"/>
            <a:ext cx="33843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CCFFCC"/>
                  </a:solidFill>
                </a:ln>
                <a:solidFill>
                  <a:srgbClr val="CC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Responde el hombre perdiendo la paciencia. </a:t>
            </a:r>
            <a:endParaRPr lang="es-ES" sz="2400" dirty="0">
              <a:ln>
                <a:solidFill>
                  <a:srgbClr val="CCFFCC"/>
                </a:solidFill>
              </a:ln>
              <a:solidFill>
                <a:srgbClr val="CC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4343" name="Picture 3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84888" y="842963"/>
            <a:ext cx="28797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363" grpId="0"/>
      <p:bldP spid="15364" grpId="0"/>
      <p:bldP spid="15365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D:\PPS DE CREACION PROPIA - EXCLUSIVOS\- Virus de Mongolia\Imágenes\MEDICOXH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483768" y="267494"/>
            <a:ext cx="59586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doctor chino se ríe moviendo la cabeza: </a:t>
            </a:r>
            <a:endParaRPr lang="es-ES" sz="2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4567103" y="771550"/>
            <a:ext cx="40767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¡Estúpido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doctol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amelicano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 </a:t>
            </a:r>
            <a:endParaRPr lang="es-ES" sz="2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6388" name="3 Rectángulo"/>
          <p:cNvSpPr>
            <a:spLocks noChangeArrowheads="1"/>
          </p:cNvSpPr>
          <p:nvPr/>
        </p:nvSpPr>
        <p:spPr bwMode="auto">
          <a:xfrm>
            <a:off x="5292080" y="1419622"/>
            <a:ext cx="32403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siemple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quiele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opelal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pala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sacale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mas plata!. </a:t>
            </a:r>
            <a:endParaRPr lang="es-ES" sz="2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4 Rectángulo"/>
          <p:cNvSpPr>
            <a:spLocks noChangeArrowheads="1"/>
          </p:cNvSpPr>
          <p:nvPr/>
        </p:nvSpPr>
        <p:spPr bwMode="auto">
          <a:xfrm>
            <a:off x="5629844" y="2643758"/>
            <a:ext cx="32464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¡No se necesita </a:t>
            </a:r>
            <a:r>
              <a:rPr lang="es-ES" sz="2400" b="1" dirty="0" err="1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opelal</a:t>
            </a:r>
            <a:r>
              <a:rPr lang="es-ES" sz="2400" b="1" dirty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 </a:t>
            </a:r>
            <a:endParaRPr lang="es-ES" sz="2400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4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387" grpId="0"/>
      <p:bldP spid="16388" grpId="0"/>
      <p:bldP spid="7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D:\PPS DE CREACION PROPIA - EXCLUSIVOS\- Virus de Mongolia\Imágenes\MEDICOXHINO+b9ji2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9050"/>
            <a:ext cx="916781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2 Rectángulo"/>
          <p:cNvSpPr>
            <a:spLocks noChangeArrowheads="1"/>
          </p:cNvSpPr>
          <p:nvPr/>
        </p:nvSpPr>
        <p:spPr bwMode="auto">
          <a:xfrm>
            <a:off x="5276474" y="411510"/>
            <a:ext cx="2491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 </a:t>
            </a:r>
            <a:r>
              <a:rPr lang="es-ES" sz="2400" b="1" dirty="0" err="1">
                <a:ln>
                  <a:solidFill>
                    <a:schemeClr val="bg1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Uff</a:t>
            </a: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menos mal !!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7411" name="3 Rectángulo"/>
          <p:cNvSpPr>
            <a:spLocks noChangeArrowheads="1"/>
          </p:cNvSpPr>
          <p:nvPr/>
        </p:nvSpPr>
        <p:spPr bwMode="auto">
          <a:xfrm>
            <a:off x="5004048" y="1779662"/>
            <a:ext cx="23042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Contesta el paciente feliz. 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390" name="Picture 6" descr="D:\PPS DE CREACION PROPIA - EXCLUSIVOS\- Virus de Mongolia\Imágenes\giph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38872" y="1347614"/>
            <a:ext cx="2653607" cy="3600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411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D:\PPS DE CREACION PROPIA - EXCLUSIVOS\- Virus de Mongolia\Imágenes\bb61fe3927910c889478e1830918c30f+B9JI2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827584" y="411510"/>
            <a:ext cx="46746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No se </a:t>
            </a:r>
            <a:r>
              <a:rPr lang="es-ES" sz="2400" b="1" dirty="0" err="1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pleocupe</a:t>
            </a: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, dice el médico ... </a:t>
            </a:r>
            <a:endParaRPr lang="es-ES" sz="2400" dirty="0">
              <a:ln>
                <a:solidFill>
                  <a:srgbClr val="99CCFF"/>
                </a:solidFill>
              </a:ln>
              <a:solidFill>
                <a:srgbClr val="33CCFF"/>
              </a:solidFill>
              <a:latin typeface="Harrington" pitchFamily="82" charset="0"/>
            </a:endParaRPr>
          </a:p>
        </p:txBody>
      </p:sp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683568" y="2067694"/>
            <a:ext cx="167577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A </a:t>
            </a:r>
            <a:r>
              <a:rPr lang="es-ES" sz="2400" b="1" dirty="0" err="1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vel</a:t>
            </a: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33CCFF"/>
                </a:solidFill>
                <a:latin typeface="Harrington" pitchFamily="82" charset="0"/>
              </a:rPr>
              <a:t> ... salte... salte... salte.... </a:t>
            </a:r>
            <a:endParaRPr lang="es-ES" sz="2400" dirty="0">
              <a:ln>
                <a:solidFill>
                  <a:srgbClr val="99CCFF"/>
                </a:solidFill>
              </a:ln>
              <a:solidFill>
                <a:srgbClr val="33CCFF"/>
              </a:solidFill>
              <a:latin typeface="Harrington" pitchFamily="82" charset="0"/>
            </a:endParaRPr>
          </a:p>
        </p:txBody>
      </p:sp>
      <p:pic>
        <p:nvPicPr>
          <p:cNvPr id="17413" name="Picture 6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27534"/>
            <a:ext cx="352742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6615 0.01574 C -0.07187 -0.02624 -0.06649 0.01728 -0.06979 -0.08241 C -0.06997 -0.08982 -0.07344 -0.09784 -0.07153 -0.10463 C -0.07049 -0.10864 -0.06771 -0.09877 -0.06615 -0.09537 C -0.05937 -0.08117 -0.05937 -0.06235 -0.05365 -0.04753 C -0.04983 -0.01327 -0.05399 -0.04661 -0.05 -0.02222 C -0.04931 -0.0179 -0.04826 -0.00525 -0.04826 -0.00957 C -0.04826 -0.01482 -0.05104 -0.0321 -0.05191 -0.03796 C -0.05122 -0.06019 -0.05156 -0.08241 -0.05 -0.10463 C -0.04965 -0.10895 -0.04896 -0.0963 -0.04826 -0.09198 C -0.04774 -0.08889 -0.04705 -0.0855 -0.04653 -0.08241 C -0.0441 -0.06667 -0.04201 -0.05062 -0.03941 -0.03488 C -0.03837 -0.0284 -0.03698 -0.02222 -0.03576 -0.01574 C -0.03524 -0.01266 -0.03403 -0.00648 -0.03403 -0.00617 C -0.03403 -0.00648 -0.03524 -0.01266 -0.03576 -0.01574 C -0.03976 -0.03673 -0.03455 -0.0213 -0.04115 -0.03796 C -0.04062 -0.05494 -0.04097 -0.07222 -0.03941 -0.08889 C -0.03906 -0.09229 -0.03819 -0.08241 -0.0375 -0.07932 C -0.03576 -0.07192 -0.03403 -0.06451 -0.03229 -0.0571 C -0.02708 -0.0355 -0.02292 -0.01358 -0.01979 0.00957 C -0.01771 -0.00864 -0.01424 -0.02624 -0.0125 -0.04445 C -0.00955 -0.07531 -0.0125 -0.0571 -0.00903 -0.07624 C -0.00851 -0.08673 -0.00972 -0.09815 -0.00729 -0.10803 C -0.00642 -0.11142 -0.00469 -0.10185 -0.00365 -0.09846 C -0.00278 -0.09537 -0.00243 -0.09198 -0.00191 -0.08889 C -0.00122 -0.05834 -0.00208 -0.02747 0 0.00308 C 0.00035 0.00741 0.00278 0.01265 0.00521 0.01265 C 0.00729 0.01265 0.00087 0.00154 0 1.97531E-6 " pathEditMode="relative" rAng="0" ptsTypes="fffffffffffffffffffffffffffA">
                                      <p:cBhvr>
                                        <p:cTn id="20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0" y="-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43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D:\PPS DE CREACION PROPIA - EXCLUSIVOS\- Virus de Mongolia\Imágenes\bb61fe3927910c889478e1830918c30f+B9JI2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1" descr="D:\PPS DE CREACION PROPIA - EXCLUSIVOS\- Virus de Mongolia\Imágenes\b9ji2w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9502"/>
            <a:ext cx="3529013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616406" y="483518"/>
            <a:ext cx="14959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ve??... </a:t>
            </a:r>
            <a:endParaRPr lang="es-ES" sz="2400" dirty="0">
              <a:ln>
                <a:solidFill>
                  <a:srgbClr val="99CCFF"/>
                </a:solidFill>
              </a:ln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483768" y="1707654"/>
            <a:ext cx="22760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rgbClr val="99CCFF"/>
                  </a:solidFill>
                </a:ln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se le cayo solito !!</a:t>
            </a:r>
            <a:endParaRPr lang="es-ES" sz="2400" dirty="0">
              <a:ln>
                <a:solidFill>
                  <a:srgbClr val="99CCFF"/>
                </a:solidFill>
              </a:ln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6" name="Picture 3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674878">
            <a:off x="1624013" y="4200525"/>
            <a:ext cx="265112" cy="12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88889E-6 -0.175 L -0.00694 -0.00401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8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D:\PPS DE CREACION PROPIA - EXCLUSIVOS\- Virus de Mongolia\Imágenes\5170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95536" y="987574"/>
            <a:ext cx="1664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2018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3528" y="339502"/>
            <a:ext cx="30380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 Flauta china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20" name="13 Grupo"/>
          <p:cNvGrpSpPr>
            <a:grpSpLocks/>
          </p:cNvGrpSpPr>
          <p:nvPr/>
        </p:nvGrpSpPr>
        <p:grpSpPr bwMode="auto">
          <a:xfrm flipH="1">
            <a:off x="7308304" y="3075806"/>
            <a:ext cx="1336318" cy="1728192"/>
            <a:chOff x="7098109" y="2205038"/>
            <a:chExt cx="1614114" cy="1565285"/>
          </a:xfrm>
        </p:grpSpPr>
        <p:pic>
          <p:nvPicPr>
            <p:cNvPr id="2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15 Rectángulo"/>
            <p:cNvSpPr>
              <a:spLocks noChangeArrowheads="1"/>
            </p:cNvSpPr>
            <p:nvPr/>
          </p:nvSpPr>
          <p:spPr bwMode="auto">
            <a:xfrm>
              <a:off x="7098109" y="3430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</a:p>
          </p:txBody>
        </p:sp>
      </p:grpSp>
      <p:sp>
        <p:nvSpPr>
          <p:cNvPr id="9" name="8 Triángulo isósceles"/>
          <p:cNvSpPr/>
          <p:nvPr/>
        </p:nvSpPr>
        <p:spPr>
          <a:xfrm>
            <a:off x="1619672" y="2571750"/>
            <a:ext cx="3024336" cy="2571750"/>
          </a:xfrm>
          <a:prstGeom prst="triangle">
            <a:avLst>
              <a:gd name="adj" fmla="val 5103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619672" y="0"/>
            <a:ext cx="2952328" cy="2643758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2571750"/>
            <a:ext cx="1619672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7596336" y="2571750"/>
            <a:ext cx="1547664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0" y="0"/>
            <a:ext cx="1619672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7524328" y="0"/>
            <a:ext cx="1619672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ombo"/>
          <p:cNvSpPr/>
          <p:nvPr/>
        </p:nvSpPr>
        <p:spPr>
          <a:xfrm>
            <a:off x="0" y="0"/>
            <a:ext cx="3203848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987824" y="0"/>
            <a:ext cx="3240360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12160" y="0"/>
            <a:ext cx="3131840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</TotalTime>
  <Words>375</Words>
  <Application>Microsoft Office PowerPoint</Application>
  <PresentationFormat>Presentación en pantalla (16:9)</PresentationFormat>
  <Paragraphs>44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Harrington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Moreno Barbero</cp:lastModifiedBy>
  <cp:revision>87</cp:revision>
  <dcterms:created xsi:type="dcterms:W3CDTF">2014-01-06T18:04:47Z</dcterms:created>
  <dcterms:modified xsi:type="dcterms:W3CDTF">2018-01-18T00:52:30Z</dcterms:modified>
</cp:coreProperties>
</file>