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7" r:id="rId3"/>
    <p:sldId id="256" r:id="rId4"/>
    <p:sldId id="258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E4xuP1NuOAZEwMOfHDFDQ" hashData="+F/BXIp/hiRr7moC9stb/5J7ro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16071-1190-440A-A2EA-FAC12CFCE9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A15A6-7D5E-434D-BDD8-2FB93018C354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BACC8-A3ED-4613-9ACF-68EC67B7E6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EEEAFD3-2E16-4787-97BD-FD0D51349E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mzl.uqzjsbil.1024x1024-6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643174" y="4071942"/>
            <a:ext cx="4094391" cy="129266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3333FF"/>
                </a:solidFill>
                <a:latin typeface="Ravie" pitchFamily="82" charset="0"/>
              </a:rPr>
              <a:t>Bowling</a:t>
            </a:r>
          </a:p>
          <a:p>
            <a:endParaRPr lang="es-ES" dirty="0">
              <a:solidFill>
                <a:srgbClr val="3333FF"/>
              </a:solidFill>
            </a:endParaRPr>
          </a:p>
        </p:txBody>
      </p:sp>
      <p:pic>
        <p:nvPicPr>
          <p:cNvPr id="2050" name="Picture 2" descr="http://www.gif-mania.net/signatures-animees/resultat/x/3d260f6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5786454"/>
            <a:ext cx="3524250" cy="6477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 loop="1">
        <p:snd r:embed="rId2" name="BOWL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1026" name="ShockwaveFlash1" r:id="rId2" imgW="8642668" imgH="6857143"/>
    </p:controls>
  </p:cSld>
  <p:clrMapOvr>
    <a:masterClrMapping/>
  </p:clrMapOvr>
  <p:transition advTm="600000"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OWL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BOWLING</Template>
  <TotalTime>0</TotalTime>
  <Words>41</Words>
  <Application>Microsoft Office PowerPoint</Application>
  <PresentationFormat>Presentación en pantalla (4:3)</PresentationFormat>
  <Paragraphs>16</Paragraphs>
  <Slides>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BOWLING</vt:lpstr>
      <vt:lpstr>Diseño predeterminado</vt:lpstr>
      <vt:lpstr>Diapositiva 1</vt:lpstr>
      <vt:lpstr>Diapositiva 2</vt:lpstr>
      <vt:lpstr>Diapositiva 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2012-11-16T21:33:23Z</dcterms:created>
  <dcterms:modified xsi:type="dcterms:W3CDTF">2012-11-16T21:39:25Z</dcterms:modified>
</cp:coreProperties>
</file>