
<file path=[Content_Types].xml><?xml version="1.0" encoding="utf-8"?>
<Types xmlns="http://schemas.openxmlformats.org/package/2006/content-types">
  <Override PartName="/ppt/slideMasters/slideMaster2.xml" ContentType="application/vnd.openxmlformats-officedocument.presentationml.slideMaster+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ms-office.activeX"/>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activeX/activeX1.xml" ContentType="application/vnd.ms-office.activeX+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sldIdLst>
    <p:sldId id="257" r:id="rId3"/>
    <p:sldId id="258" r:id="rId4"/>
    <p:sldId id="259" r:id="rId5"/>
    <p:sldId id="260" r:id="rId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DWLtyQ4+RAgDtKpGmbYZoQ" hashData="fIw9OtOqdGj3G+RjX/gRD/GOWS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1" d="100"/>
          <a:sy n="61" d="100"/>
        </p:scale>
        <p:origin x="-672"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5" Type="http://schemas.openxmlformats.org/officeDocument/2006/relationships/slide" Target="slides/slide3.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84754E5-B804-4161-858C-4E2D1B5F66AA}" type="datetimeFigureOut">
              <a:rPr lang="es-ES" smtClean="0"/>
              <a:t>12/12/2012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E3B5ABB-B8E5-4D77-B023-19C8563E0B2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84754E5-B804-4161-858C-4E2D1B5F66AA}" type="datetimeFigureOut">
              <a:rPr lang="es-ES" smtClean="0"/>
              <a:t>12/12/2012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E3B5ABB-B8E5-4D77-B023-19C8563E0B2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84754E5-B804-4161-858C-4E2D1B5F66AA}" type="datetimeFigureOut">
              <a:rPr lang="es-ES" smtClean="0"/>
              <a:t>12/12/2012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E3B5ABB-B8E5-4D77-B023-19C8563E0B2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84754E5-B804-4161-858C-4E2D1B5F66AA}" type="datetimeFigureOut">
              <a:rPr lang="es-ES" smtClean="0"/>
              <a:t>12/12/2012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E3B5ABB-B8E5-4D77-B023-19C8563E0B2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84754E5-B804-4161-858C-4E2D1B5F66AA}" type="datetimeFigureOut">
              <a:rPr lang="es-ES" smtClean="0"/>
              <a:t>12/12/2012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E3B5ABB-B8E5-4D77-B023-19C8563E0B2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84754E5-B804-4161-858C-4E2D1B5F66AA}" type="datetimeFigureOut">
              <a:rPr lang="es-ES" smtClean="0"/>
              <a:t>12/12/2012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E3B5ABB-B8E5-4D77-B023-19C8563E0B2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84754E5-B804-4161-858C-4E2D1B5F66AA}" type="datetimeFigureOut">
              <a:rPr lang="es-ES" smtClean="0"/>
              <a:t>12/12/2012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E3B5ABB-B8E5-4D77-B023-19C8563E0B2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84754E5-B804-4161-858C-4E2D1B5F66AA}" type="datetimeFigureOut">
              <a:rPr lang="es-ES" smtClean="0"/>
              <a:t>12/12/2012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E3B5ABB-B8E5-4D77-B023-19C8563E0B2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84754E5-B804-4161-858C-4E2D1B5F66AA}" type="datetimeFigureOut">
              <a:rPr lang="es-ES" smtClean="0"/>
              <a:t>12/12/2012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E3B5ABB-B8E5-4D77-B023-19C8563E0B2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84754E5-B804-4161-858C-4E2D1B5F66AA}" type="datetimeFigureOut">
              <a:rPr lang="es-ES" smtClean="0"/>
              <a:t>12/12/2012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E3B5ABB-B8E5-4D77-B023-19C8563E0B2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84754E5-B804-4161-858C-4E2D1B5F66AA}" type="datetimeFigureOut">
              <a:rPr lang="es-ES" smtClean="0"/>
              <a:t>12/12/2012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E3B5ABB-B8E5-4D77-B023-19C8563E0B2C}" type="slidenum">
              <a:rPr lang="es-ES" smtClean="0"/>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D9B09ED-8DEC-46D1-9368-CE20F117250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4754E5-B804-4161-858C-4E2D1B5F66AA}" type="datetimeFigureOut">
              <a:rPr lang="es-ES" smtClean="0"/>
              <a:t>12/12/2012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3B5ABB-B8E5-4D77-B023-19C8563E0B2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D7D944C-2D55-4F99-8B91-E7039630127C}"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control" Target="../activeX/activeX1.xml"/><Relationship Id="rId1" Type="http://schemas.openxmlformats.org/officeDocument/2006/relationships/vmlDrawing" Target="../drawings/vmlDrawing1.vml"/></Relationships>
</file>

<file path=ppt/slides/_rels/slide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5.png"/><Relationship Id="rId7" Type="http://schemas.openxmlformats.org/officeDocument/2006/relationships/image" Target="../media/image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17410" name="Picture 2" descr="http://boleramatapatio.com/portal/wp-content/gallery/billar/bolerama-396-editcopy.jpg"/>
          <p:cNvPicPr>
            <a:picLocks noChangeAspect="1" noChangeArrowheads="1"/>
          </p:cNvPicPr>
          <p:nvPr/>
        </p:nvPicPr>
        <p:blipFill>
          <a:blip r:embed="rId3">
            <a:lum contrast="10000"/>
          </a:blip>
          <a:srcRect/>
          <a:stretch>
            <a:fillRect/>
          </a:stretch>
        </p:blipFill>
        <p:spPr bwMode="auto">
          <a:xfrm>
            <a:off x="-71467" y="0"/>
            <a:ext cx="9215467" cy="6858000"/>
          </a:xfrm>
          <a:prstGeom prst="rect">
            <a:avLst/>
          </a:prstGeom>
          <a:noFill/>
          <a:scene3d>
            <a:camera prst="orthographicFront"/>
            <a:lightRig rig="threePt" dir="t"/>
          </a:scene3d>
          <a:sp3d>
            <a:bevelT prst="angle"/>
          </a:sp3d>
        </p:spPr>
      </p:pic>
      <p:sp>
        <p:nvSpPr>
          <p:cNvPr id="4101" name="4 CuadroTexto"/>
          <p:cNvSpPr txBox="1">
            <a:spLocks noChangeArrowheads="1"/>
          </p:cNvSpPr>
          <p:nvPr/>
        </p:nvSpPr>
        <p:spPr bwMode="auto">
          <a:xfrm>
            <a:off x="6000750" y="5072063"/>
            <a:ext cx="752475" cy="230187"/>
          </a:xfrm>
          <a:prstGeom prst="rect">
            <a:avLst/>
          </a:prstGeom>
          <a:noFill/>
          <a:ln w="9525">
            <a:noFill/>
            <a:miter lim="800000"/>
            <a:headEnd/>
            <a:tailEnd/>
          </a:ln>
        </p:spPr>
        <p:txBody>
          <a:bodyPr wrap="none">
            <a:spAutoFit/>
          </a:bodyPr>
          <a:lstStyle/>
          <a:p>
            <a:r>
              <a:rPr lang="es-ES" sz="900" b="1">
                <a:latin typeface="Calibri" pitchFamily="34" charset="0"/>
              </a:rPr>
              <a:t>PPSPAC-JAZ</a:t>
            </a:r>
          </a:p>
        </p:txBody>
      </p:sp>
      <p:sp>
        <p:nvSpPr>
          <p:cNvPr id="6" name="5 CuadroTexto"/>
          <p:cNvSpPr txBox="1"/>
          <p:nvPr/>
        </p:nvSpPr>
        <p:spPr>
          <a:xfrm>
            <a:off x="2928926" y="0"/>
            <a:ext cx="2744662" cy="1569660"/>
          </a:xfrm>
          <a:prstGeom prst="rect">
            <a:avLst/>
          </a:prstGeom>
          <a:noFill/>
        </p:spPr>
        <p:txBody>
          <a:bodyPr wrap="none">
            <a:spAutoFit/>
            <a:scene3d>
              <a:camera prst="orthographicFront"/>
              <a:lightRig rig="threePt" dir="t"/>
            </a:scene3d>
            <a:sp3d extrusionH="57150">
              <a:bevelT w="342900" h="114300" prst="softRound"/>
            </a:sp3d>
          </a:bodyPr>
          <a:lstStyle/>
          <a:p>
            <a:pPr fontAlgn="auto">
              <a:spcBef>
                <a:spcPts val="0"/>
              </a:spcBef>
              <a:spcAft>
                <a:spcPts val="0"/>
              </a:spcAft>
              <a:defRPr/>
            </a:pPr>
            <a:r>
              <a:rPr lang="es-ES" sz="4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Bauhaus 93" pitchFamily="82" charset="0"/>
              </a:rPr>
              <a:t>Juego De</a:t>
            </a:r>
          </a:p>
          <a:p>
            <a:pPr fontAlgn="auto">
              <a:spcBef>
                <a:spcPts val="0"/>
              </a:spcBef>
              <a:spcAft>
                <a:spcPts val="0"/>
              </a:spcAft>
              <a:defRPr/>
            </a:pPr>
            <a:r>
              <a:rPr lang="es-ES" sz="4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Bauhaus 93" pitchFamily="82" charset="0"/>
              </a:rPr>
              <a:t>    Billar</a:t>
            </a:r>
          </a:p>
        </p:txBody>
      </p:sp>
      <p:sp>
        <p:nvSpPr>
          <p:cNvPr id="7" name="6 CuadroTexto"/>
          <p:cNvSpPr txBox="1"/>
          <p:nvPr/>
        </p:nvSpPr>
        <p:spPr>
          <a:xfrm>
            <a:off x="428625" y="5857875"/>
            <a:ext cx="3540125" cy="584200"/>
          </a:xfrm>
          <a:prstGeom prst="rect">
            <a:avLst/>
          </a:prstGeom>
          <a:noFill/>
        </p:spPr>
        <p:txBody>
          <a:bodyPr wrap="none">
            <a:spAutoFit/>
          </a:bodyPr>
          <a:lstStyle/>
          <a:p>
            <a:pPr fontAlgn="auto">
              <a:spcBef>
                <a:spcPts val="0"/>
              </a:spcBef>
              <a:spcAft>
                <a:spcPts val="0"/>
              </a:spcAft>
              <a:defRPr/>
            </a:pPr>
            <a:r>
              <a:rPr lang="es-ES" sz="3200" b="1" dirty="0">
                <a:solidFill>
                  <a:srgbClr val="FFFF00"/>
                </a:solidFill>
                <a:effectLst>
                  <a:outerShdw blurRad="38100" dist="38100" dir="2700000" algn="tl">
                    <a:srgbClr val="000000">
                      <a:alpha val="43137"/>
                    </a:srgbClr>
                  </a:outerShdw>
                </a:effectLst>
                <a:latin typeface="French Script MT" pitchFamily="66" charset="0"/>
              </a:rPr>
              <a:t>Francisco Del Olmo-Jazmín</a:t>
            </a:r>
          </a:p>
        </p:txBody>
      </p:sp>
    </p:spTree>
  </p:cSld>
  <p:clrMapOvr>
    <a:masterClrMapping/>
  </p:clrMapOvr>
  <p:transition spd="slow" advTm="6000">
    <p:newsflash/>
    <p:sndAc>
      <p:stSnd loop="1">
        <p:snd r:embed="rId2" name="Billar-vario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fltVal val="0"/>
                                          </p:val>
                                        </p:tav>
                                        <p:tav tm="100000">
                                          <p:val>
                                            <p:strVal val="#ppt_w"/>
                                          </p:val>
                                        </p:tav>
                                      </p:tavLst>
                                    </p:anim>
                                    <p:anim calcmode="lin" valueType="num">
                                      <p:cBhvr>
                                        <p:cTn id="8" dur="5000" fill="hold"/>
                                        <p:tgtEl>
                                          <p:spTgt spid="6"/>
                                        </p:tgtEl>
                                        <p:attrNameLst>
                                          <p:attrName>ppt_h</p:attrName>
                                        </p:attrNameLst>
                                      </p:cBhvr>
                                      <p:tavLst>
                                        <p:tav tm="0">
                                          <p:val>
                                            <p:fltVal val="0"/>
                                          </p:val>
                                        </p:tav>
                                        <p:tav tm="100000">
                                          <p:val>
                                            <p:strVal val="#ppt_h"/>
                                          </p:val>
                                        </p:tav>
                                      </p:tavLst>
                                    </p:anim>
                                  </p:childTnLst>
                                </p:cTn>
                              </p:par>
                            </p:childTnLst>
                          </p:cTn>
                        </p:par>
                        <p:par>
                          <p:cTn id="9" fill="hold">
                            <p:stCondLst>
                              <p:cond delay="5000"/>
                            </p:stCondLst>
                            <p:childTnLst>
                              <p:par>
                                <p:cTn id="10" presetID="35" presetClass="entr" presetSubtype="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2000"/>
                                        <p:tgtEl>
                                          <p:spTgt spid="7"/>
                                        </p:tgtEl>
                                      </p:cBhvr>
                                    </p:animEffect>
                                    <p:anim calcmode="lin" valueType="num">
                                      <p:cBhvr>
                                        <p:cTn id="13" dur="2000" fill="hold"/>
                                        <p:tgtEl>
                                          <p:spTgt spid="7"/>
                                        </p:tgtEl>
                                        <p:attrNameLst>
                                          <p:attrName>style.rotation</p:attrName>
                                        </p:attrNameLst>
                                      </p:cBhvr>
                                      <p:tavLst>
                                        <p:tav tm="0">
                                          <p:val>
                                            <p:fltVal val="720"/>
                                          </p:val>
                                        </p:tav>
                                        <p:tav tm="100000">
                                          <p:val>
                                            <p:fltVal val="0"/>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anim calcmode="lin" valueType="num">
                                      <p:cBhvr>
                                        <p:cTn id="15" dur="2000" fill="hold"/>
                                        <p:tgtEl>
                                          <p:spTgt spid="7"/>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a:blipFill>
            <a:blip r:embed="rId2">
              <a:lum contrast="20000"/>
            </a:blip>
            <a:stretch>
              <a:fillRect/>
            </a:stretch>
          </a:blipFill>
          <a:scene3d>
            <a:camera prst="orthographicFront"/>
            <a:lightRig rig="threePt" dir="t"/>
          </a:scene3d>
          <a:sp3d>
            <a:bevelT prst="angle"/>
          </a:sp3d>
        </p:spPr>
        <p:txBody>
          <a:bodyPr rtlCol="0">
            <a:normAutofit/>
          </a:bodyPr>
          <a:lstStyle/>
          <a:p>
            <a:pPr fontAlgn="auto">
              <a:spcAft>
                <a:spcPts val="0"/>
              </a:spcAft>
              <a:buFont typeface="Arial" pitchFamily="34" charset="0"/>
              <a:buNone/>
              <a:defRPr/>
            </a:pPr>
            <a:endParaRPr lang="es-ES" dirty="0"/>
          </a:p>
        </p:txBody>
      </p:sp>
      <p:sp>
        <p:nvSpPr>
          <p:cNvPr id="4" name="3 CuadroTexto"/>
          <p:cNvSpPr txBox="1"/>
          <p:nvPr/>
        </p:nvSpPr>
        <p:spPr>
          <a:xfrm>
            <a:off x="428596" y="1071546"/>
            <a:ext cx="6215106" cy="6186309"/>
          </a:xfrm>
          <a:prstGeom prst="rect">
            <a:avLst/>
          </a:prstGeom>
          <a:noFill/>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Bef>
                <a:spcPts val="0"/>
              </a:spcBef>
              <a:spcAft>
                <a:spcPts val="0"/>
              </a:spcAft>
              <a:defRPr/>
            </a:pPr>
            <a:r>
              <a:rPr lang="es-ES" sz="2400" b="1" spc="50" dirty="0" smtClean="0">
                <a:ln w="11430"/>
                <a:solidFill>
                  <a:srgbClr val="0000FF"/>
                </a:solidFill>
                <a:effectLst>
                  <a:outerShdw blurRad="76200" dist="50800" dir="5400000" algn="tl" rotWithShape="0">
                    <a:srgbClr val="000000">
                      <a:alpha val="65000"/>
                    </a:srgbClr>
                  </a:outerShdw>
                </a:effectLst>
                <a:latin typeface="+mn-lt"/>
              </a:rPr>
              <a:t>Instrucciones</a:t>
            </a:r>
            <a:r>
              <a:rPr lang="es-ES" sz="2400" b="1" spc="50" dirty="0">
                <a:ln w="11430"/>
                <a:solidFill>
                  <a:srgbClr val="0000FF"/>
                </a:solidFill>
                <a:effectLst>
                  <a:outerShdw blurRad="76200" dist="50800" dir="5400000" algn="tl" rotWithShape="0">
                    <a:srgbClr val="000000">
                      <a:alpha val="65000"/>
                    </a:srgbClr>
                  </a:outerShdw>
                </a:effectLst>
                <a:latin typeface="+mn-lt"/>
              </a:rPr>
              <a:t/>
            </a:r>
            <a:br>
              <a:rPr lang="es-ES" sz="2400" b="1" spc="50" dirty="0">
                <a:ln w="11430"/>
                <a:solidFill>
                  <a:srgbClr val="0000FF"/>
                </a:solidFill>
                <a:effectLst>
                  <a:outerShdw blurRad="76200" dist="50800" dir="5400000" algn="tl" rotWithShape="0">
                    <a:srgbClr val="000000">
                      <a:alpha val="65000"/>
                    </a:srgbClr>
                  </a:outerShdw>
                </a:effectLst>
                <a:latin typeface="+mn-lt"/>
              </a:rPr>
            </a:br>
            <a:r>
              <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Si te gusta el billar, este juego te </a:t>
            </a: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apasionará.</a:t>
            </a:r>
          </a:p>
          <a:p>
            <a:pPr fontAlgn="auto">
              <a:spcBef>
                <a:spcPts val="0"/>
              </a:spcBef>
              <a:spcAft>
                <a:spcPts val="0"/>
              </a:spcAft>
              <a:defRPr/>
            </a:pP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El  tiempo que le hemos dado al juego son 15 minutos pasado este tiempo termina el juego y  tienes que volver a empezar otra vez , el juego tiene varios niveles , si limpias la mesa pasas al segundo nivel ,y así  sucesivamente ,las bolas te van marcando el tiempo que te queda en cada partida ,si metes la bola morada  aumenta mas tiempo ,si metes la bola blanca  te resta puntos , clicando sobre la mesa vuelve a salir otra vez  , los puntos se acumulan  en los distintos niveles </a:t>
            </a:r>
          </a:p>
          <a:p>
            <a:pPr fontAlgn="auto">
              <a:spcBef>
                <a:spcPts val="0"/>
              </a:spcBef>
              <a:spcAft>
                <a:spcPts val="0"/>
              </a:spcAft>
              <a:defRPr/>
            </a:pP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a:p>
            <a:pPr fontAlgn="auto">
              <a:spcBef>
                <a:spcPts val="0"/>
              </a:spcBef>
              <a:spcAft>
                <a:spcPts val="0"/>
              </a:spcAft>
              <a:defRPr/>
            </a:pP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Dar </a:t>
            </a:r>
            <a:r>
              <a:rPr lang="es-ES"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click</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 en </a:t>
            </a:r>
            <a:r>
              <a:rPr lang="es-ES" sz="2000" b="1" spc="50" dirty="0" smtClean="0">
                <a:ln w="11430"/>
                <a:solidFill>
                  <a:srgbClr val="0000FF"/>
                </a:solidFill>
                <a:effectLst>
                  <a:outerShdw blurRad="76200" dist="50800" dir="5400000" algn="tl" rotWithShape="0">
                    <a:srgbClr val="000000">
                      <a:alpha val="65000"/>
                    </a:srgbClr>
                  </a:outerShdw>
                </a:effectLst>
                <a:latin typeface="+mn-lt"/>
              </a:rPr>
              <a:t>START  GAME </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para comenzar el juego  cuando termine  le das </a:t>
            </a:r>
            <a:r>
              <a:rPr lang="es-ES"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click</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 en </a:t>
            </a:r>
            <a:r>
              <a:rPr lang="es-ES" sz="2000" b="1" spc="50" dirty="0" smtClean="0">
                <a:ln w="11430"/>
                <a:solidFill>
                  <a:srgbClr val="0000FF"/>
                </a:solidFill>
                <a:effectLst>
                  <a:outerShdw blurRad="76200" dist="50800" dir="5400000" algn="tl" rotWithShape="0">
                    <a:srgbClr val="000000">
                      <a:alpha val="65000"/>
                    </a:srgbClr>
                  </a:outerShdw>
                </a:effectLst>
                <a:latin typeface="+mn-lt"/>
              </a:rPr>
              <a:t>GO</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 y vuelve a comenzar el juego</a:t>
            </a:r>
          </a:p>
          <a:p>
            <a:pPr fontAlgn="auto">
              <a:spcBef>
                <a:spcPts val="0"/>
              </a:spcBef>
              <a:spcAft>
                <a:spcPts val="0"/>
              </a:spcAft>
              <a:defRPr/>
            </a:pP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Click</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 con el mouse a la bola blanca</a:t>
            </a: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a:p>
            <a:pPr fontAlgn="auto">
              <a:spcBef>
                <a:spcPts val="0"/>
              </a:spcBef>
              <a:spcAft>
                <a:spcPts val="0"/>
              </a:spcAft>
              <a:defRPr/>
            </a:pP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          </a:t>
            </a:r>
            <a:r>
              <a:rPr lang="es-ES" sz="3200" b="1" spc="50" dirty="0" smtClean="0">
                <a:ln w="11430"/>
                <a:solidFill>
                  <a:srgbClr val="0000FF"/>
                </a:solidFill>
                <a:effectLst>
                  <a:outerShdw blurRad="76200" dist="50800" dir="5400000" algn="tl" rotWithShape="0">
                    <a:srgbClr val="000000">
                      <a:alpha val="65000"/>
                    </a:srgbClr>
                  </a:outerShdw>
                </a:effectLst>
                <a:latin typeface="+mn-lt"/>
              </a:rPr>
              <a:t>Control </a:t>
            </a:r>
            <a:r>
              <a:rPr lang="es-ES" sz="3200" b="1" spc="50" dirty="0">
                <a:ln w="11430"/>
                <a:solidFill>
                  <a:srgbClr val="0000FF"/>
                </a:solidFill>
                <a:effectLst>
                  <a:outerShdw blurRad="76200" dist="50800" dir="5400000" algn="tl" rotWithShape="0">
                    <a:srgbClr val="000000">
                      <a:alpha val="65000"/>
                    </a:srgbClr>
                  </a:outerShdw>
                </a:effectLst>
                <a:latin typeface="+mn-lt"/>
              </a:rPr>
              <a:t>con </a:t>
            </a:r>
            <a:r>
              <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
            </a:r>
            <a:br>
              <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br>
            <a:r>
              <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
            </a:r>
            <a:br>
              <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br>
            <a:r>
              <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
            </a:r>
            <a:br>
              <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br>
            <a:r>
              <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  </a:t>
            </a:r>
          </a:p>
        </p:txBody>
      </p:sp>
      <p:pic>
        <p:nvPicPr>
          <p:cNvPr id="5127" name="Picture 2" descr="mouse"/>
          <p:cNvPicPr>
            <a:picLocks noChangeAspect="1" noChangeArrowheads="1"/>
          </p:cNvPicPr>
          <p:nvPr/>
        </p:nvPicPr>
        <p:blipFill>
          <a:blip r:embed="rId3">
            <a:duotone>
              <a:prstClr val="black"/>
              <a:srgbClr val="FFFF00">
                <a:tint val="45000"/>
                <a:satMod val="400000"/>
              </a:srgbClr>
            </a:duotone>
            <a:lum contrast="40000"/>
          </a:blip>
          <a:srcRect/>
          <a:stretch>
            <a:fillRect/>
          </a:stretch>
        </p:blipFill>
        <p:spPr bwMode="auto">
          <a:xfrm>
            <a:off x="3710936" y="4975872"/>
            <a:ext cx="628650" cy="500066"/>
          </a:xfrm>
          <a:prstGeom prst="rect">
            <a:avLst/>
          </a:prstGeom>
          <a:noFill/>
          <a:ln w="9525">
            <a:noFill/>
            <a:miter lim="800000"/>
            <a:headEnd/>
            <a:tailEnd/>
          </a:ln>
          <a:scene3d>
            <a:camera prst="orthographicFront"/>
            <a:lightRig rig="twoPt" dir="t"/>
          </a:scene3d>
          <a:sp3d prstMaterial="dkEdge"/>
        </p:spPr>
      </p:pic>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3000" fill="hold"/>
                                        <p:tgtEl>
                                          <p:spTgt spid="4">
                                            <p:txEl>
                                              <p:pRg st="0" end="0"/>
                                            </p:txEl>
                                          </p:spTgt>
                                        </p:tgtEl>
                                        <p:attrNameLst>
                                          <p:attrName>ppt_x</p:attrName>
                                        </p:attrNameLst>
                                      </p:cBhvr>
                                      <p:tavLst>
                                        <p:tav tm="0">
                                          <p:val>
                                            <p:strVal val="#ppt_x-.2"/>
                                          </p:val>
                                        </p:tav>
                                        <p:tav tm="100000">
                                          <p:val>
                                            <p:strVal val="#ppt_x"/>
                                          </p:val>
                                        </p:tav>
                                      </p:tavLst>
                                    </p:anim>
                                    <p:anim calcmode="lin" valueType="num">
                                      <p:cBhvr>
                                        <p:cTn id="8" dur="3000" fill="hold"/>
                                        <p:tgtEl>
                                          <p:spTgt spid="4">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3000"/>
                                        <p:tgtEl>
                                          <p:spTgt spid="4">
                                            <p:txEl>
                                              <p:pRg st="0" end="0"/>
                                            </p:txEl>
                                          </p:spTgt>
                                        </p:tgtEl>
                                      </p:cBhvr>
                                    </p:animEffect>
                                  </p:childTnLst>
                                </p:cTn>
                              </p:par>
                              <p:par>
                                <p:cTn id="10" presetID="29"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 calcmode="lin" valueType="num">
                                      <p:cBhvr>
                                        <p:cTn id="12" dur="3000" fill="hold"/>
                                        <p:tgtEl>
                                          <p:spTgt spid="4">
                                            <p:txEl>
                                              <p:pRg st="1" end="1"/>
                                            </p:txEl>
                                          </p:spTgt>
                                        </p:tgtEl>
                                        <p:attrNameLst>
                                          <p:attrName>ppt_x</p:attrName>
                                        </p:attrNameLst>
                                      </p:cBhvr>
                                      <p:tavLst>
                                        <p:tav tm="0">
                                          <p:val>
                                            <p:strVal val="#ppt_x-.2"/>
                                          </p:val>
                                        </p:tav>
                                        <p:tav tm="100000">
                                          <p:val>
                                            <p:strVal val="#ppt_x"/>
                                          </p:val>
                                        </p:tav>
                                      </p:tavLst>
                                    </p:anim>
                                    <p:anim calcmode="lin" valueType="num">
                                      <p:cBhvr>
                                        <p:cTn id="13" dur="3000" fill="hold"/>
                                        <p:tgtEl>
                                          <p:spTgt spid="4">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4" dur="3000"/>
                                        <p:tgtEl>
                                          <p:spTgt spid="4">
                                            <p:txEl>
                                              <p:pRg st="1" end="1"/>
                                            </p:txEl>
                                          </p:spTgt>
                                        </p:tgtEl>
                                      </p:cBhvr>
                                    </p:animEffect>
                                  </p:childTnLst>
                                </p:cTn>
                              </p:par>
                              <p:par>
                                <p:cTn id="15" presetID="29" presetClass="entr" presetSubtype="0" fill="hold" nodeType="with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 calcmode="lin" valueType="num">
                                      <p:cBhvr>
                                        <p:cTn id="17" dur="3000" fill="hold"/>
                                        <p:tgtEl>
                                          <p:spTgt spid="4">
                                            <p:txEl>
                                              <p:pRg st="4" end="4"/>
                                            </p:txEl>
                                          </p:spTgt>
                                        </p:tgtEl>
                                        <p:attrNameLst>
                                          <p:attrName>ppt_x</p:attrName>
                                        </p:attrNameLst>
                                      </p:cBhvr>
                                      <p:tavLst>
                                        <p:tav tm="0">
                                          <p:val>
                                            <p:strVal val="#ppt_x-.2"/>
                                          </p:val>
                                        </p:tav>
                                        <p:tav tm="100000">
                                          <p:val>
                                            <p:strVal val="#ppt_x"/>
                                          </p:val>
                                        </p:tav>
                                      </p:tavLst>
                                    </p:anim>
                                    <p:anim calcmode="lin" valueType="num">
                                      <p:cBhvr>
                                        <p:cTn id="18" dur="3000" fill="hold"/>
                                        <p:tgtEl>
                                          <p:spTgt spid="4">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19" dur="3000"/>
                                        <p:tgtEl>
                                          <p:spTgt spid="4">
                                            <p:txEl>
                                              <p:pRg st="4" end="4"/>
                                            </p:txEl>
                                          </p:spTgt>
                                        </p:tgtEl>
                                      </p:cBhvr>
                                    </p:animEffect>
                                  </p:childTnLst>
                                </p:cTn>
                              </p:par>
                              <p:par>
                                <p:cTn id="20" presetID="29" presetClass="entr" presetSubtype="0" fill="hold" nodeType="with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 calcmode="lin" valueType="num">
                                      <p:cBhvr>
                                        <p:cTn id="22" dur="3000" fill="hold"/>
                                        <p:tgtEl>
                                          <p:spTgt spid="4">
                                            <p:txEl>
                                              <p:pRg st="5" end="5"/>
                                            </p:txEl>
                                          </p:spTgt>
                                        </p:tgtEl>
                                        <p:attrNameLst>
                                          <p:attrName>ppt_x</p:attrName>
                                        </p:attrNameLst>
                                      </p:cBhvr>
                                      <p:tavLst>
                                        <p:tav tm="0">
                                          <p:val>
                                            <p:strVal val="#ppt_x-.2"/>
                                          </p:val>
                                        </p:tav>
                                        <p:tav tm="100000">
                                          <p:val>
                                            <p:strVal val="#ppt_x"/>
                                          </p:val>
                                        </p:tav>
                                      </p:tavLst>
                                    </p:anim>
                                    <p:anim calcmode="lin" valueType="num">
                                      <p:cBhvr>
                                        <p:cTn id="23" dur="3000" fill="hold"/>
                                        <p:tgtEl>
                                          <p:spTgt spid="4">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24" dur="3000"/>
                                        <p:tgtEl>
                                          <p:spTgt spid="4">
                                            <p:txEl>
                                              <p:pRg st="5" end="5"/>
                                            </p:txEl>
                                          </p:spTgt>
                                        </p:tgtEl>
                                      </p:cBhvr>
                                    </p:animEffect>
                                  </p:childTnLst>
                                </p:cTn>
                              </p:par>
                              <p:par>
                                <p:cTn id="25" presetID="29" presetClass="entr" presetSubtype="0" fill="hold" nodeType="with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 calcmode="lin" valueType="num">
                                      <p:cBhvr>
                                        <p:cTn id="27" dur="3000" fill="hold"/>
                                        <p:tgtEl>
                                          <p:spTgt spid="4">
                                            <p:txEl>
                                              <p:pRg st="3" end="3"/>
                                            </p:txEl>
                                          </p:spTgt>
                                        </p:tgtEl>
                                        <p:attrNameLst>
                                          <p:attrName>ppt_x</p:attrName>
                                        </p:attrNameLst>
                                      </p:cBhvr>
                                      <p:tavLst>
                                        <p:tav tm="0">
                                          <p:val>
                                            <p:strVal val="#ppt_x-.2"/>
                                          </p:val>
                                        </p:tav>
                                        <p:tav tm="100000">
                                          <p:val>
                                            <p:strVal val="#ppt_x"/>
                                          </p:val>
                                        </p:tav>
                                      </p:tavLst>
                                    </p:anim>
                                    <p:anim calcmode="lin" valueType="num">
                                      <p:cBhvr>
                                        <p:cTn id="28" dur="3000" fill="hold"/>
                                        <p:tgtEl>
                                          <p:spTgt spid="4">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9" dur="3000"/>
                                        <p:tgtEl>
                                          <p:spTgt spid="4">
                                            <p:txEl>
                                              <p:pRg st="3" end="3"/>
                                            </p:txEl>
                                          </p:spTgt>
                                        </p:tgtEl>
                                      </p:cBhvr>
                                    </p:animEffect>
                                  </p:childTnLst>
                                </p:cTn>
                              </p:par>
                            </p:childTnLst>
                          </p:cTn>
                        </p:par>
                        <p:par>
                          <p:cTn id="30" fill="hold">
                            <p:stCondLst>
                              <p:cond delay="3000"/>
                            </p:stCondLst>
                            <p:childTnLst>
                              <p:par>
                                <p:cTn id="31" presetID="35" presetClass="entr" presetSubtype="0" fill="hold" nodeType="afterEffect">
                                  <p:stCondLst>
                                    <p:cond delay="0"/>
                                  </p:stCondLst>
                                  <p:childTnLst>
                                    <p:set>
                                      <p:cBhvr>
                                        <p:cTn id="32" dur="1" fill="hold">
                                          <p:stCondLst>
                                            <p:cond delay="0"/>
                                          </p:stCondLst>
                                        </p:cTn>
                                        <p:tgtEl>
                                          <p:spTgt spid="5127"/>
                                        </p:tgtEl>
                                        <p:attrNameLst>
                                          <p:attrName>style.visibility</p:attrName>
                                        </p:attrNameLst>
                                      </p:cBhvr>
                                      <p:to>
                                        <p:strVal val="visible"/>
                                      </p:to>
                                    </p:set>
                                    <p:animEffect transition="in" filter="fade">
                                      <p:cBhvr>
                                        <p:cTn id="33" dur="2000"/>
                                        <p:tgtEl>
                                          <p:spTgt spid="5127"/>
                                        </p:tgtEl>
                                      </p:cBhvr>
                                    </p:animEffect>
                                    <p:anim calcmode="lin" valueType="num">
                                      <p:cBhvr>
                                        <p:cTn id="34" dur="2000" fill="hold"/>
                                        <p:tgtEl>
                                          <p:spTgt spid="5127"/>
                                        </p:tgtEl>
                                        <p:attrNameLst>
                                          <p:attrName>style.rotation</p:attrName>
                                        </p:attrNameLst>
                                      </p:cBhvr>
                                      <p:tavLst>
                                        <p:tav tm="0">
                                          <p:val>
                                            <p:fltVal val="720"/>
                                          </p:val>
                                        </p:tav>
                                        <p:tav tm="100000">
                                          <p:val>
                                            <p:fltVal val="0"/>
                                          </p:val>
                                        </p:tav>
                                      </p:tavLst>
                                    </p:anim>
                                    <p:anim calcmode="lin" valueType="num">
                                      <p:cBhvr>
                                        <p:cTn id="35" dur="2000" fill="hold"/>
                                        <p:tgtEl>
                                          <p:spTgt spid="5127"/>
                                        </p:tgtEl>
                                        <p:attrNameLst>
                                          <p:attrName>ppt_h</p:attrName>
                                        </p:attrNameLst>
                                      </p:cBhvr>
                                      <p:tavLst>
                                        <p:tav tm="0">
                                          <p:val>
                                            <p:fltVal val="0"/>
                                          </p:val>
                                        </p:tav>
                                        <p:tav tm="100000">
                                          <p:val>
                                            <p:strVal val="#ppt_h"/>
                                          </p:val>
                                        </p:tav>
                                      </p:tavLst>
                                    </p:anim>
                                    <p:anim calcmode="lin" valueType="num">
                                      <p:cBhvr>
                                        <p:cTn id="36" dur="2000" fill="hold"/>
                                        <p:tgtEl>
                                          <p:spTgt spid="5127"/>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smtClean="0"/>
          </a:p>
        </p:txBody>
      </p:sp>
    </p:spTree>
    <p:controls>
      <p:control spid="1026" name="ShockwaveFlash1" r:id="rId2" imgW="9142857" imgH="6857143"/>
    </p:controls>
  </p:cSld>
  <p:clrMapOvr>
    <a:masterClrMapping/>
  </p:clrMapOvr>
  <p:transition advClick="0" advTm="90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49</Words>
  <Application>Microsoft Office PowerPoint</Application>
  <PresentationFormat>Presentación en pantalla (4:3)</PresentationFormat>
  <Paragraphs>25</Paragraphs>
  <Slides>4</Slides>
  <Notes>0</Notes>
  <HiddenSlides>0</HiddenSlides>
  <MMClips>1</MMClips>
  <ScaleCrop>false</ScaleCrop>
  <HeadingPairs>
    <vt:vector size="4" baseType="variant">
      <vt:variant>
        <vt:lpstr>Tema</vt:lpstr>
      </vt:variant>
      <vt:variant>
        <vt:i4>2</vt:i4>
      </vt:variant>
      <vt:variant>
        <vt:lpstr>Títulos de diapositiva</vt:lpstr>
      </vt:variant>
      <vt:variant>
        <vt:i4>4</vt:i4>
      </vt:variant>
    </vt:vector>
  </HeadingPairs>
  <TitlesOfParts>
    <vt:vector size="6" baseType="lpstr">
      <vt:lpstr>Tema de Office</vt:lpstr>
      <vt:lpstr>Diseño predeterminado</vt:lpstr>
      <vt:lpstr>Diapositiva 1</vt:lpstr>
      <vt:lpstr>Diapositiva 2</vt:lpstr>
      <vt:lpstr>Diapositiva 3</vt:lpstr>
      <vt:lpstr>Diapositiva 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2012-12-13T02:24:12Z</dcterms:created>
  <dcterms:modified xsi:type="dcterms:W3CDTF">2012-12-13T02:29:19Z</dcterms:modified>
</cp:coreProperties>
</file>