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1" r:id="rId4"/>
    <p:sldId id="264" r:id="rId5"/>
    <p:sldId id="257" r:id="rId6"/>
    <p:sldId id="259" r:id="rId7"/>
    <p:sldId id="260" r:id="rId8"/>
    <p:sldId id="262" r:id="rId9"/>
    <p:sldId id="266" r:id="rId10"/>
    <p:sldId id="263" r:id="rId11"/>
    <p:sldId id="265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wX4IbrHhBugPlOFL3LrTw" hashData="QkQZcuEP+94t8/aaOholpD7l/B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6600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2" autoAdjust="0"/>
    <p:restoredTop sz="94660"/>
  </p:normalViewPr>
  <p:slideViewPr>
    <p:cSldViewPr>
      <p:cViewPr>
        <p:scale>
          <a:sx n="50" d="100"/>
          <a:sy n="50" d="100"/>
        </p:scale>
        <p:origin x="-109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22A9D-44D8-437A-A14D-B781236E0C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2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C8583-39BE-4A60-8A21-9479444DAB3B}" type="datetimeFigureOut">
              <a:rPr lang="es-ES" smtClean="0"/>
              <a:pPr/>
              <a:t>26/09/2012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75D6A-3141-4D6E-A1C8-7EF810478C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957574-E400-4242-AF85-CC1EB0E756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343d3c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-376185"/>
            <a:ext cx="8358246" cy="7641331"/>
          </a:xfrm>
          <a:prstGeom prst="rect">
            <a:avLst/>
          </a:prstGeom>
        </p:spPr>
      </p:pic>
      <p:pic>
        <p:nvPicPr>
          <p:cNvPr id="8194" name="Picture 2" descr="esposa tubo 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117208"/>
            <a:ext cx="2786082" cy="674079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928926" y="2000240"/>
            <a:ext cx="5969904" cy="304698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Una Semana</a:t>
            </a:r>
          </a:p>
          <a:p>
            <a:pPr algn="ctr"/>
            <a:r>
              <a:rPr lang="es-ES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En Cuba</a:t>
            </a:r>
            <a:endParaRPr lang="es-ES" sz="9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7" name="6 Imagen" descr="signature_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5867400"/>
            <a:ext cx="3729033" cy="990600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 loop="1">
        <p:snd r:embed="rId2" name="Xavier Cugat - Mambo Number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6350d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58412" cy="7104124"/>
          </a:xfrm>
          <a:prstGeom prst="rect">
            <a:avLst/>
          </a:prstGeom>
        </p:spPr>
      </p:pic>
      <p:pic>
        <p:nvPicPr>
          <p:cNvPr id="6146" name="Picture 2" descr="0_89ba6_f4f0cc91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214554"/>
            <a:ext cx="5262566" cy="44196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00034" y="571480"/>
            <a:ext cx="82859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Una señora Mexicana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de 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edad madura 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se va sin su esposo a un Congreso en Cuba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961b073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-714412" y="0"/>
            <a:ext cx="3429025" cy="3307038"/>
          </a:xfrm>
        </p:spPr>
      </p:pic>
      <p:pic>
        <p:nvPicPr>
          <p:cNvPr id="7" name="6 Imagen" descr="bca6a9f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2000240"/>
            <a:ext cx="3509976" cy="4643450"/>
          </a:xfrm>
          <a:prstGeom prst="rect">
            <a:avLst/>
          </a:prstGeom>
        </p:spPr>
      </p:pic>
      <p:pic>
        <p:nvPicPr>
          <p:cNvPr id="7170" name="Picture 2" descr="http://chezroy.c.h.pic.centerblog.net/uv5ufv27.gif"/>
          <p:cNvPicPr>
            <a:picLocks noChangeAspect="1" noChangeArrowheads="1"/>
          </p:cNvPicPr>
          <p:nvPr/>
        </p:nvPicPr>
        <p:blipFill>
          <a:blip r:embed="rId4">
            <a:lum bright="10000"/>
          </a:blip>
          <a:srcRect/>
          <a:stretch>
            <a:fillRect/>
          </a:stretch>
        </p:blipFill>
        <p:spPr bwMode="auto">
          <a:xfrm flipH="1">
            <a:off x="4357686" y="928669"/>
            <a:ext cx="4143405" cy="5929331"/>
          </a:xfrm>
          <a:prstGeom prst="rect">
            <a:avLst/>
          </a:prstGeom>
          <a:noFill/>
        </p:spPr>
      </p:pic>
      <p:pic>
        <p:nvPicPr>
          <p:cNvPr id="7172" name="Picture 4" descr="placer pr!"/>
          <p:cNvPicPr>
            <a:picLocks noChangeAspect="1" noChangeArrowheads="1" noCrop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>
            <a:off x="714348" y="-285776"/>
            <a:ext cx="4840955" cy="677232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857356" y="6143644"/>
            <a:ext cx="1643074" cy="4286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14282" y="3811012"/>
            <a:ext cx="50720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Cuando llega al hotel de La Habana, inexplicablemente encuentra en su habitación a un hombre de color, de dos metros de altura, desnudo, con todos los atributos físicos a los que se asocia esa etnia. 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 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31_1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3442" y="-258917"/>
            <a:ext cx="9367442" cy="7116917"/>
          </a:xfrm>
          <a:prstGeom prst="rect">
            <a:avLst/>
          </a:prstGeom>
        </p:spPr>
      </p:pic>
      <p:pic>
        <p:nvPicPr>
          <p:cNvPr id="5" name="Picture 2" descr="0_89b82_ae63b853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000372"/>
            <a:ext cx="4762500" cy="3857628"/>
          </a:xfrm>
          <a:prstGeom prst="rect">
            <a:avLst/>
          </a:prstGeom>
          <a:noFill/>
        </p:spPr>
      </p:pic>
      <p:pic>
        <p:nvPicPr>
          <p:cNvPr id="3074" name="Picture 2" descr="hom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214554"/>
            <a:ext cx="2855193" cy="464344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000496" y="428604"/>
            <a:ext cx="47863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Hacen el amor una y otra vez hasta que amanece, y ella le pregunta:</a:t>
            </a:r>
            <a:r>
              <a:rPr lang="es-E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-¿ Mi amor ¿cómo te llamas ? </a:t>
            </a:r>
            <a:r>
              <a:rPr lang="es-ES" sz="2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  </a:t>
            </a:r>
          </a:p>
          <a:p>
            <a:pPr algn="ctr"/>
            <a: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 él responde:-</a:t>
            </a:r>
            <a:br>
              <a:rPr lang="es-E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 No te lo pienso decir, porque te reirías</a:t>
            </a:r>
            <a:endParaRPr lang="es-ES" sz="2400" dirty="0"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25-2_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41234" cy="6691191"/>
          </a:xfrm>
          <a:prstGeom prst="rect">
            <a:avLst/>
          </a:prstGeom>
        </p:spPr>
      </p:pic>
      <p:pic>
        <p:nvPicPr>
          <p:cNvPr id="4100" name="Picture 4" descr="0_89b8f_c53684d2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500175"/>
            <a:ext cx="5143504" cy="535782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86116" y="357166"/>
            <a:ext cx="58578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 así, día tras día durante una larga semana, siguen juntos, hasta que llega el día de su regreso</a:t>
            </a:r>
          </a:p>
          <a:p>
            <a:pPr algn="ctr"/>
            <a:endParaRPr lang="es-ES" sz="2400" dirty="0" smtClean="0"/>
          </a:p>
        </p:txBody>
      </p:sp>
      <p:pic>
        <p:nvPicPr>
          <p:cNvPr id="8" name="Picture 2" descr="Tube homb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642918"/>
            <a:ext cx="3857620" cy="621508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23-2_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2618"/>
            <a:ext cx="8215338" cy="6620615"/>
          </a:xfrm>
          <a:prstGeom prst="rect">
            <a:avLst/>
          </a:prstGeom>
        </p:spPr>
      </p:pic>
      <p:pic>
        <p:nvPicPr>
          <p:cNvPr id="5122" name="Picture 2" descr="0_89b85_26659000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43040" y="686073"/>
            <a:ext cx="5023949" cy="6171927"/>
          </a:xfrm>
          <a:prstGeom prst="rect">
            <a:avLst/>
          </a:prstGeom>
          <a:noFill/>
        </p:spPr>
      </p:pic>
      <p:pic>
        <p:nvPicPr>
          <p:cNvPr id="6146" name="Picture 2" descr="Tube homb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642918"/>
            <a:ext cx="4143387" cy="621508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214546" y="428604"/>
            <a:ext cx="4143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'cubanito' la acompaña al aeropuerto y una vez más,  antes de despedirse, le pregunta ella al negrito: - 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1266" name="Picture 2" descr="mis tub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916638"/>
            <a:ext cx="8358214" cy="5941362"/>
          </a:xfrm>
          <a:prstGeom prst="rect">
            <a:avLst/>
          </a:prstGeom>
          <a:noFill/>
        </p:spPr>
      </p:pic>
      <p:pic>
        <p:nvPicPr>
          <p:cNvPr id="1028" name="Picture 4" descr="esposa tub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666750"/>
            <a:ext cx="2933700" cy="61912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7158" y="214290"/>
            <a:ext cx="58578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Por última vez, dime cómo te llamas'.  El  le responde: </a:t>
            </a:r>
          </a:p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-Prométeme que no te vas a reír... Me llamo “Nieve”..... 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 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La señora suelta una gran carcajada, y el cubano le dice -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¿Ves cómo te reíste...?</a:t>
            </a:r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d56a0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-1"/>
            <a:ext cx="9358346" cy="6972349"/>
          </a:xfrm>
          <a:prstGeom prst="rect">
            <a:avLst/>
          </a:prstGeom>
        </p:spPr>
      </p:pic>
      <p:pic>
        <p:nvPicPr>
          <p:cNvPr id="5" name="Picture 2" descr="Tube homb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56214" y="1142984"/>
            <a:ext cx="4213833" cy="5915546"/>
          </a:xfrm>
          <a:prstGeom prst="rect">
            <a:avLst/>
          </a:prstGeom>
          <a:noFill/>
        </p:spPr>
      </p:pic>
      <p:pic>
        <p:nvPicPr>
          <p:cNvPr id="6" name="Picture 2" descr="0_89b9a_a5941ee6_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10723" y="1643050"/>
            <a:ext cx="5833277" cy="52149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285984" y="285728"/>
            <a:ext cx="6572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 responde ella: - 'Si, pero no me río de tu nombre, sino de la cara que va a poner mi marido cuando le cuente que estuve una semana en Cuba con 24 centímetros de Nieve !!!</a:t>
            </a: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ea29326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0"/>
            <a:ext cx="6500858" cy="6858000"/>
          </a:xfrm>
          <a:prstGeom prst="rect">
            <a:avLst/>
          </a:prstGeom>
        </p:spPr>
      </p:pic>
      <p:pic>
        <p:nvPicPr>
          <p:cNvPr id="15" name="14 Imagen" descr="xk8u20pz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857232"/>
            <a:ext cx="4333900" cy="43339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147870" y="6096012"/>
            <a:ext cx="49403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Matura MT Script Capitals" pitchFamily="66" charset="0"/>
              </a:rPr>
              <a:t>Francisco del Olmo-Jazmín</a:t>
            </a:r>
            <a:endParaRPr lang="es-ES" sz="2800" dirty="0">
              <a:ln>
                <a:solidFill>
                  <a:sysClr val="windowText" lastClr="000000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SEMANA EN CU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SEMANA EN CUBA</Template>
  <TotalTime>0</TotalTime>
  <Words>146</Words>
  <Application>Microsoft Office PowerPoint</Application>
  <PresentationFormat>Presentación en pantalla (4:3)</PresentationFormat>
  <Paragraphs>29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UNA SEMANA EN CUBA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2012-09-26T18:29:52Z</dcterms:created>
  <dcterms:modified xsi:type="dcterms:W3CDTF">2012-09-26T18:31:40Z</dcterms:modified>
</cp:coreProperties>
</file>