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75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OBN+dUgkgH7iTEZB90ioQ==" hashData="NWKH8mrBan+2ljicdzFm8/qXLj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3A7C32-A9B9-4AE6-A004-3E813D68D43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DCF7E-E30A-4257-8068-1827196A106D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57315-FE6B-4DAA-BDCB-EE41415A2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9C5B92E-AFA7-4780-A71D-1551FF9C4E5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Usuario\Desktop\descargas\0_c14d6_ffd6bad8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0_c14d6_ffd6bad8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0_c14d6_ffd6bad8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0_c14d6_ffd6bad8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  <p:pic>
        <p:nvPicPr>
          <p:cNvPr id="19458" name="Picture 2" descr="http://es.bloggif.com/tmp/798c2d65f516b67714fe9532f783b570/text.gif?141139176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844824"/>
            <a:ext cx="7696200" cy="933450"/>
          </a:xfrm>
          <a:prstGeom prst="rect">
            <a:avLst/>
          </a:prstGeom>
          <a:noFill/>
        </p:spPr>
      </p:pic>
      <p:pic>
        <p:nvPicPr>
          <p:cNvPr id="19460" name="Picture 4" descr="http://es.bloggif.com/tmp/798c2d65f516b67714fe9532f783b570/text.gif?141139179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3501008"/>
            <a:ext cx="6905625" cy="933450"/>
          </a:xfrm>
          <a:prstGeom prst="rect">
            <a:avLst/>
          </a:prstGeom>
          <a:noFill/>
        </p:spPr>
      </p:pic>
      <p:pic>
        <p:nvPicPr>
          <p:cNvPr id="19462" name="Picture 6" descr="http://es.bloggif.com/tmp/798c2d65f516b67714fe9532f783b570/text.gif?141139184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476672"/>
            <a:ext cx="3962400" cy="466726"/>
          </a:xfrm>
          <a:prstGeom prst="rect">
            <a:avLst/>
          </a:prstGeom>
          <a:noFill/>
        </p:spPr>
      </p:pic>
      <p:pic>
        <p:nvPicPr>
          <p:cNvPr id="19464" name="Picture 8" descr="http://es.bloggif.com/tmp/798c2d65f516b67714fe9532f783b570/text.gif?141139188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6165304"/>
            <a:ext cx="2790825" cy="523875"/>
          </a:xfrm>
          <a:prstGeom prst="rect">
            <a:avLst/>
          </a:prstGeom>
          <a:noFill/>
        </p:spPr>
      </p:pic>
      <p:pic>
        <p:nvPicPr>
          <p:cNvPr id="19465" name="Picture 9" descr="C:\Users\Usuario\Desktop\descargas\ZNECESARIO PARA PPS\82884038_857fc487d57d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5589240"/>
            <a:ext cx="1190625" cy="666750"/>
          </a:xfrm>
          <a:prstGeom prst="rect">
            <a:avLst/>
          </a:prstGeom>
          <a:noFill/>
        </p:spPr>
      </p:pic>
      <p:pic>
        <p:nvPicPr>
          <p:cNvPr id="19466" name="Picture 10" descr="C:\Users\Usuario\Desktop\descargas\ZNECESARIO PARA PPS\0_acdc8_fd3ff752_L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5517232"/>
            <a:ext cx="704143" cy="74295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04 En Navid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51520" y="692696"/>
            <a:ext cx="61926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latin typeface="Arial Black" pitchFamily="34" charset="0"/>
              </a:rPr>
              <a:t>Le pregunta el profesor al alumno,</a:t>
            </a:r>
            <a:endParaRPr lang="es-ES" sz="4400" dirty="0" smtClean="0">
              <a:latin typeface="Arial Black" pitchFamily="34" charset="0"/>
            </a:endParaRPr>
          </a:p>
          <a:p>
            <a:pPr algn="ctr"/>
            <a:r>
              <a:rPr lang="es-ES" sz="4400" b="1" dirty="0" smtClean="0">
                <a:latin typeface="Arial Black" pitchFamily="34" charset="0"/>
              </a:rPr>
              <a:t> ¿Capital de España?</a:t>
            </a:r>
            <a:br>
              <a:rPr lang="es-ES" sz="4400" b="1" dirty="0" smtClean="0">
                <a:latin typeface="Arial Black" pitchFamily="34" charset="0"/>
              </a:rPr>
            </a:br>
            <a:r>
              <a:rPr lang="es-ES" sz="4400" b="1" dirty="0" smtClean="0">
                <a:latin typeface="Arial Black" pitchFamily="34" charset="0"/>
              </a:rPr>
              <a:t> Y le responde el alumno,</a:t>
            </a:r>
            <a:endParaRPr lang="es-ES" sz="4400" dirty="0" smtClean="0">
              <a:latin typeface="Arial Black" pitchFamily="34" charset="0"/>
            </a:endParaRPr>
          </a:p>
          <a:p>
            <a:pPr algn="ctr"/>
            <a:r>
              <a:rPr lang="es-ES" sz="4400" b="1" dirty="0" smtClean="0">
                <a:latin typeface="Arial Black" pitchFamily="34" charset="0"/>
              </a:rPr>
              <a:t> La mayor </a:t>
            </a:r>
            <a:r>
              <a:rPr lang="es-ES" sz="4400" b="1" dirty="0" smtClean="0">
                <a:latin typeface="Arial Black" pitchFamily="34" charset="0"/>
              </a:rPr>
              <a:t>parte, </a:t>
            </a:r>
            <a:r>
              <a:rPr lang="es-ES" sz="4400" b="1" dirty="0" smtClean="0">
                <a:latin typeface="Arial Black" pitchFamily="34" charset="0"/>
              </a:rPr>
              <a:t>en Suiza.</a:t>
            </a:r>
            <a:endParaRPr lang="es-ES" sz="44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548680"/>
            <a:ext cx="82809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latin typeface="Arial Black" pitchFamily="34" charset="0"/>
              </a:rPr>
              <a:t>¿Camarero, me pone un zumo de piña? ¿Natural?</a:t>
            </a:r>
            <a:br>
              <a:rPr lang="es-ES" sz="6000" b="1" dirty="0" smtClean="0">
                <a:latin typeface="Arial Black" pitchFamily="34" charset="0"/>
              </a:rPr>
            </a:br>
            <a:r>
              <a:rPr lang="es-ES" sz="6000" b="1" dirty="0" smtClean="0">
                <a:latin typeface="Arial Black" pitchFamily="34" charset="0"/>
              </a:rPr>
              <a:t> De Pontevedra, pero no creo que eso importe...</a:t>
            </a:r>
            <a:endParaRPr lang="es-ES" sz="6000" dirty="0">
              <a:latin typeface="Arial Black" pitchFamily="34" charset="0"/>
            </a:endParaRPr>
          </a:p>
        </p:txBody>
      </p:sp>
      <p:pic>
        <p:nvPicPr>
          <p:cNvPr id="3" name="Picture 8" descr="http://es.bloggif.com/tmp/798c2d65f516b67714fe9532f783b570/text.gif?141139188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165304"/>
            <a:ext cx="2790825" cy="523875"/>
          </a:xfrm>
          <a:prstGeom prst="rect">
            <a:avLst/>
          </a:prstGeom>
          <a:noFill/>
        </p:spPr>
      </p:pic>
      <p:pic>
        <p:nvPicPr>
          <p:cNvPr id="4" name="Picture 9" descr="C:\Users\Usuario\Desktop\descargas\ZNECESARIO PARA PPS\82884038_857fc487d57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589240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620688"/>
            <a:ext cx="83529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  <a:t>Camarero, ponga una de calamares a la rumana.</a:t>
            </a:r>
            <a:b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  <a:t>Perdón, señor, será a la romana.</a:t>
            </a:r>
            <a:b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  <a:t>Irina, cariño, dile al gilipollas éste de dónde eres</a:t>
            </a:r>
            <a:endParaRPr lang="es-ES" sz="48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3" name="Picture 8" descr="http://es.bloggif.com/tmp/798c2d65f516b67714fe9532f783b570/text.gif?141139188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165304"/>
            <a:ext cx="2790825" cy="523875"/>
          </a:xfrm>
          <a:prstGeom prst="rect">
            <a:avLst/>
          </a:prstGeom>
          <a:noFill/>
        </p:spPr>
      </p:pic>
      <p:pic>
        <p:nvPicPr>
          <p:cNvPr id="4" name="Picture 9" descr="C:\Users\Usuario\Desktop\descargas\ZNECESARIO PARA PPS\82884038_857fc487d57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589240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1124744"/>
            <a:ext cx="84249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sz="4400" b="1" dirty="0" smtClean="0">
                <a:solidFill>
                  <a:srgbClr val="FFFF00"/>
                </a:solidFill>
                <a:latin typeface="Arial Black" pitchFamily="34" charset="0"/>
              </a:rPr>
              <a:t>La aceptas como esposa en la salud, en la enfermedad, en la riqueza</a:t>
            </a:r>
            <a:br>
              <a:rPr lang="es-ES" sz="44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4400" b="1" dirty="0" smtClean="0">
                <a:solidFill>
                  <a:srgbClr val="FFFF00"/>
                </a:solidFill>
                <a:latin typeface="Arial Black" pitchFamily="34" charset="0"/>
              </a:rPr>
              <a:t>y en la pobreza, hasta que la muerte os separe?</a:t>
            </a:r>
            <a:br>
              <a:rPr lang="es-ES" sz="44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4400" b="1" dirty="0" smtClean="0">
                <a:solidFill>
                  <a:srgbClr val="FFFF00"/>
                </a:solidFill>
                <a:latin typeface="Arial Black" pitchFamily="34" charset="0"/>
              </a:rPr>
              <a:t>-     Sí, no, sí, no, no.</a:t>
            </a:r>
            <a:endParaRPr lang="es-ES" sz="4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3" name="Picture 8" descr="http://es.bloggif.com/tmp/798c2d65f516b67714fe9532f783b570/text.gif?141139188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165304"/>
            <a:ext cx="2790825" cy="523875"/>
          </a:xfrm>
          <a:prstGeom prst="rect">
            <a:avLst/>
          </a:prstGeom>
          <a:noFill/>
        </p:spPr>
      </p:pic>
      <p:pic>
        <p:nvPicPr>
          <p:cNvPr id="4" name="Picture 9" descr="C:\Users\Usuario\Desktop\descargas\ZNECESARIO PARA PPS\82884038_857fc487d57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589240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11560" y="1268760"/>
            <a:ext cx="8064896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  <a:t>Si la energía ni se crea ni se destruye, ¿QUÉ COJONES NOS ESTÁ</a:t>
            </a:r>
            <a:b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  <a:t>COBRANDO IBERDROLA?</a:t>
            </a:r>
            <a:r>
              <a:rPr lang="es-ES" sz="4400" b="1" dirty="0" smtClean="0">
                <a:latin typeface="Arial Black" pitchFamily="34" charset="0"/>
              </a:rPr>
              <a:t/>
            </a:r>
            <a:br>
              <a:rPr lang="es-ES" sz="4400" b="1" dirty="0" smtClean="0">
                <a:latin typeface="Arial Black" pitchFamily="34" charset="0"/>
              </a:rPr>
            </a:br>
            <a:endParaRPr lang="es-ES" sz="4400" dirty="0">
              <a:latin typeface="Arial Black" pitchFamily="34" charset="0"/>
            </a:endParaRPr>
          </a:p>
        </p:txBody>
      </p:sp>
      <p:pic>
        <p:nvPicPr>
          <p:cNvPr id="3" name="Picture 8" descr="http://es.bloggif.com/tmp/798c2d65f516b67714fe9532f783b570/text.gif?141139188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165304"/>
            <a:ext cx="2790825" cy="523875"/>
          </a:xfrm>
          <a:prstGeom prst="rect">
            <a:avLst/>
          </a:prstGeom>
          <a:noFill/>
        </p:spPr>
      </p:pic>
      <p:pic>
        <p:nvPicPr>
          <p:cNvPr id="4" name="Picture 9" descr="C:\Users\Usuario\Desktop\descargas\ZNECESARIO PARA PPS\82884038_857fc487d57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589240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699792" y="332656"/>
            <a:ext cx="644420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latin typeface="Arial Black" pitchFamily="34" charset="0"/>
              </a:rPr>
              <a:t>¿Es grave, doctor?</a:t>
            </a:r>
            <a:br>
              <a:rPr lang="es-ES" sz="4400" b="1" dirty="0" smtClean="0">
                <a:latin typeface="Arial Black" pitchFamily="34" charset="0"/>
              </a:rPr>
            </a:br>
            <a:r>
              <a:rPr lang="es-ES" sz="4400" b="1" dirty="0" smtClean="0">
                <a:latin typeface="Arial Black" pitchFamily="34" charset="0"/>
              </a:rPr>
              <a:t>¿Ha oído ese refrán que dice que lo que no mata engorda?</a:t>
            </a:r>
            <a:br>
              <a:rPr lang="es-ES" sz="4400" b="1" dirty="0" smtClean="0">
                <a:latin typeface="Arial Black" pitchFamily="34" charset="0"/>
              </a:rPr>
            </a:br>
            <a:r>
              <a:rPr lang="es-ES" sz="4400" b="1" dirty="0" smtClean="0">
                <a:latin typeface="Arial Black" pitchFamily="34" charset="0"/>
              </a:rPr>
              <a:t>Sí.</a:t>
            </a:r>
            <a:br>
              <a:rPr lang="es-ES" sz="4400" b="1" dirty="0" smtClean="0">
                <a:latin typeface="Arial Black" pitchFamily="34" charset="0"/>
              </a:rPr>
            </a:br>
            <a:r>
              <a:rPr lang="es-ES" sz="4400" b="1" dirty="0" smtClean="0">
                <a:latin typeface="Arial Black" pitchFamily="34" charset="0"/>
              </a:rPr>
              <a:t>Pues ha debido de comer alguna cosa que no engorda.</a:t>
            </a:r>
            <a:br>
              <a:rPr lang="es-ES" sz="4400" b="1" dirty="0" smtClean="0">
                <a:latin typeface="Arial Black" pitchFamily="34" charset="0"/>
              </a:rPr>
            </a:br>
            <a:endParaRPr lang="es-ES" sz="4400" dirty="0">
              <a:latin typeface="Arial Black" pitchFamily="34" charset="0"/>
            </a:endParaRPr>
          </a:p>
        </p:txBody>
      </p:sp>
      <p:pic>
        <p:nvPicPr>
          <p:cNvPr id="3" name="Picture 8" descr="http://es.bloggif.com/tmp/798c2d65f516b67714fe9532f783b570/text.gif?141139188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165304"/>
            <a:ext cx="2790825" cy="523875"/>
          </a:xfrm>
          <a:prstGeom prst="rect">
            <a:avLst/>
          </a:prstGeom>
          <a:noFill/>
        </p:spPr>
      </p:pic>
      <p:pic>
        <p:nvPicPr>
          <p:cNvPr id="4" name="Picture 9" descr="C:\Users\Usuario\Desktop\descargas\ZNECESARIO PARA PPS\82884038_857fc487d57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589240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620688"/>
            <a:ext cx="82089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solidFill>
                  <a:schemeClr val="bg1"/>
                </a:solidFill>
                <a:latin typeface="Arial Black" pitchFamily="34" charset="0"/>
              </a:rPr>
              <a:t>Hola, ¿es aquí el club de imbéciles?</a:t>
            </a:r>
            <a:br>
              <a:rPr lang="es-ES" sz="4400" b="1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4400" b="1" dirty="0" smtClean="0">
                <a:solidFill>
                  <a:schemeClr val="bg1"/>
                </a:solidFill>
                <a:latin typeface="Arial Black" pitchFamily="34" charset="0"/>
              </a:rPr>
              <a:t>Sí, pero... ¿qué hace con todo ese estiércol?</a:t>
            </a:r>
            <a:br>
              <a:rPr lang="es-ES" sz="4400" b="1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4400" b="1" dirty="0" smtClean="0">
                <a:solidFill>
                  <a:schemeClr val="bg1"/>
                </a:solidFill>
                <a:latin typeface="Arial Black" pitchFamily="34" charset="0"/>
              </a:rPr>
              <a:t>Vengo a abonarme.</a:t>
            </a:r>
            <a:br>
              <a:rPr lang="es-ES" sz="4400" b="1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4400" b="1" dirty="0" smtClean="0">
                <a:solidFill>
                  <a:schemeClr val="bg1"/>
                </a:solidFill>
                <a:latin typeface="Arial Black" pitchFamily="34" charset="0"/>
              </a:rPr>
              <a:t>Dios santo, pase, será usted el líder.</a:t>
            </a:r>
            <a:endParaRPr lang="es-ES" sz="4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3" name="Picture 8" descr="http://es.bloggif.com/tmp/798c2d65f516b67714fe9532f783b570/text.gif?141139188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165304"/>
            <a:ext cx="2790825" cy="523875"/>
          </a:xfrm>
          <a:prstGeom prst="rect">
            <a:avLst/>
          </a:prstGeom>
          <a:noFill/>
        </p:spPr>
      </p:pic>
      <p:pic>
        <p:nvPicPr>
          <p:cNvPr id="4" name="Picture 9" descr="C:\Users\Usuario\Desktop\descargas\ZNECESARIO PARA PPS\82884038_857fc487d57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589240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2780928"/>
            <a:ext cx="828092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atin typeface="Arial Black" pitchFamily="34" charset="0"/>
              </a:rPr>
              <a:t>¿Me das una rebanadita de pastel? .. Pero así, súper chiquitita, que estoy a dieta.</a:t>
            </a:r>
            <a:br>
              <a:rPr lang="es-ES" sz="4000" b="1" dirty="0" smtClean="0">
                <a:latin typeface="Arial Black" pitchFamily="34" charset="0"/>
              </a:rPr>
            </a:br>
            <a:r>
              <a:rPr lang="es-ES" sz="4000" b="1" dirty="0" smtClean="0">
                <a:latin typeface="Arial Black" pitchFamily="34" charset="0"/>
              </a:rPr>
              <a:t>¿Así, como las otras siete?</a:t>
            </a:r>
            <a:br>
              <a:rPr lang="es-ES" sz="4000" b="1" dirty="0" smtClean="0">
                <a:latin typeface="Arial Black" pitchFamily="34" charset="0"/>
              </a:rPr>
            </a:br>
            <a:r>
              <a:rPr lang="es-ES" sz="4000" b="1" dirty="0" smtClean="0">
                <a:latin typeface="Arial Black" pitchFamily="34" charset="0"/>
              </a:rPr>
              <a:t>Sí, </a:t>
            </a:r>
            <a:r>
              <a:rPr lang="es-ES" sz="4000" b="1" dirty="0" err="1" smtClean="0">
                <a:latin typeface="Arial Black" pitchFamily="34" charset="0"/>
              </a:rPr>
              <a:t>porfa</a:t>
            </a: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  <p:pic>
        <p:nvPicPr>
          <p:cNvPr id="3" name="Picture 8" descr="http://es.bloggif.com/tmp/798c2d65f516b67714fe9532f783b570/text.gif?141139188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165304"/>
            <a:ext cx="2790825" cy="523875"/>
          </a:xfrm>
          <a:prstGeom prst="rect">
            <a:avLst/>
          </a:prstGeom>
          <a:noFill/>
        </p:spPr>
      </p:pic>
      <p:pic>
        <p:nvPicPr>
          <p:cNvPr id="4" name="Picture 9" descr="C:\Users\Usuario\Desktop\descargas\ZNECESARIO PARA PPS\82884038_857fc487d57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589240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1052736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 smtClean="0">
                <a:latin typeface="Arial Black" pitchFamily="34" charset="0"/>
              </a:rPr>
              <a:t>Cariño no te das cuenta pero ¡TE TENGO EN EL BOTE!</a:t>
            </a:r>
            <a:br>
              <a:rPr lang="es-ES" sz="4800" b="1" dirty="0" smtClean="0">
                <a:latin typeface="Arial Black" pitchFamily="34" charset="0"/>
              </a:rPr>
            </a:br>
            <a:r>
              <a:rPr lang="es-ES" sz="4800" b="1" dirty="0" smtClean="0">
                <a:latin typeface="Arial Black" pitchFamily="34" charset="0"/>
              </a:rPr>
              <a:t>¡Deja de decir gilipolleces y REMA! ¡Subnormal! </a:t>
            </a:r>
            <a:endParaRPr lang="es-ES" sz="4800" dirty="0">
              <a:latin typeface="Arial Black" pitchFamily="34" charset="0"/>
            </a:endParaRPr>
          </a:p>
        </p:txBody>
      </p:sp>
      <p:pic>
        <p:nvPicPr>
          <p:cNvPr id="3" name="Picture 8" descr="http://es.bloggif.com/tmp/798c2d65f516b67714fe9532f783b570/text.gif?141139188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165304"/>
            <a:ext cx="2790825" cy="523875"/>
          </a:xfrm>
          <a:prstGeom prst="rect">
            <a:avLst/>
          </a:prstGeom>
          <a:noFill/>
        </p:spPr>
      </p:pic>
      <p:pic>
        <p:nvPicPr>
          <p:cNvPr id="4" name="Picture 9" descr="C:\Users\Usuario\Desktop\descargas\ZNECESARIO PARA PPS\82884038_857fc487d57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589240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55576" y="908720"/>
            <a:ext cx="777686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  <a:t>Me da miedo ese deporte de las espadas.</a:t>
            </a:r>
            <a:b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  <a:t>¿Esgrima?</a:t>
            </a:r>
            <a:b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  <a:t>No, no, más bien es miedo.</a:t>
            </a:r>
            <a:br>
              <a:rPr lang="es-ES" sz="4800" b="1" dirty="0" smtClean="0">
                <a:solidFill>
                  <a:srgbClr val="FFFF00"/>
                </a:solidFill>
                <a:latin typeface="Arial Black" pitchFamily="34" charset="0"/>
              </a:rPr>
            </a:br>
            <a:endParaRPr lang="es-ES" sz="48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3" name="Picture 8" descr="http://es.bloggif.com/tmp/798c2d65f516b67714fe9532f783b570/text.gif?141139188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165304"/>
            <a:ext cx="2790825" cy="523875"/>
          </a:xfrm>
          <a:prstGeom prst="rect">
            <a:avLst/>
          </a:prstGeom>
          <a:noFill/>
        </p:spPr>
      </p:pic>
      <p:pic>
        <p:nvPicPr>
          <p:cNvPr id="4" name="Picture 9" descr="C:\Users\Usuario\Desktop\descargas\ZNECESARIO PARA PPS\82884038_857fc487d57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589240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827584" y="2636912"/>
            <a:ext cx="74168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solidFill>
                  <a:srgbClr val="FFFF00"/>
                </a:solidFill>
                <a:latin typeface="Arial Black" pitchFamily="34" charset="0"/>
              </a:rPr>
              <a:t>Me siento solo.</a:t>
            </a:r>
            <a:br>
              <a:rPr lang="es-ES" sz="4400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4400" b="1" dirty="0" smtClean="0">
                <a:solidFill>
                  <a:srgbClr val="FFFF00"/>
                </a:solidFill>
                <a:latin typeface="Arial Black" pitchFamily="34" charset="0"/>
              </a:rPr>
              <a:t>Yo también, sentarse es fácil.</a:t>
            </a:r>
            <a:endParaRPr lang="es-ES" sz="4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3" name="Picture 8" descr="http://es.bloggif.com/tmp/798c2d65f516b67714fe9532f783b570/text.gif?141139188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165304"/>
            <a:ext cx="2790825" cy="523875"/>
          </a:xfrm>
          <a:prstGeom prst="rect">
            <a:avLst/>
          </a:prstGeom>
          <a:noFill/>
        </p:spPr>
      </p:pic>
      <p:pic>
        <p:nvPicPr>
          <p:cNvPr id="4" name="Picture 9" descr="C:\Users\Usuario\Desktop\descargas\ZNECESARIO PARA PPS\82884038_857fc487d57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589240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169</Words>
  <Application>Microsoft Office PowerPoint</Application>
  <PresentationFormat>Presentación en pantalla (4:3)</PresentationFormat>
  <Paragraphs>28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2014-09-22T09:59:27Z</dcterms:created>
  <dcterms:modified xsi:type="dcterms:W3CDTF">2014-09-22T19:36:50Z</dcterms:modified>
</cp:coreProperties>
</file>