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84" r:id="rId3"/>
    <p:sldId id="283" r:id="rId4"/>
    <p:sldId id="294" r:id="rId5"/>
    <p:sldId id="295" r:id="rId6"/>
    <p:sldId id="296" r:id="rId7"/>
    <p:sldId id="297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282" r:id="rId16"/>
    <p:sldId id="292" r:id="rId17"/>
    <p:sldId id="305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5rqGuTBeqHAkUK+kExZlw==" hashData="Q0afOxl0Ree8YipWfGDcViOaV5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2E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E6B7AC-DA52-4750-BD0D-64053EEF0B87}" type="datetimeFigureOut">
              <a:rPr lang="es-ES" smtClean="0"/>
              <a:pPr/>
              <a:t>27/02/2015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02C10E-8493-4431-8E18-55065AB3A7E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27/02/2015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27/02/2015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27/02/2015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27/02/2015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27/02/2015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27/02/2015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27/02/2015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27/02/2015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27/02/2015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27/02/2015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AA04D-9395-4D56-A71F-8C58ACA34194}" type="datetimeFigureOut">
              <a:rPr lang="es-ES" smtClean="0"/>
              <a:pPr/>
              <a:t>27/02/2015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AA04D-9395-4D56-A71F-8C58ACA34194}" type="datetimeFigureOut">
              <a:rPr lang="es-ES" smtClean="0"/>
              <a:pPr/>
              <a:t>27/02/2015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425A88-957C-4A9C-9FC1-D0176185CF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3.png"/><Relationship Id="rId18" Type="http://schemas.openxmlformats.org/officeDocument/2006/relationships/image" Target="../media/image2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9.png"/><Relationship Id="rId11" Type="http://schemas.openxmlformats.org/officeDocument/2006/relationships/image" Target="../media/image2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8.png"/><Relationship Id="rId9" Type="http://schemas.openxmlformats.org/officeDocument/2006/relationships/image" Target="../media/image2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5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403648" y="6093296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844824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187624" y="908720"/>
            <a:ext cx="68876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222E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nap ITC" pitchFamily="82" charset="0"/>
              </a:rPr>
              <a:t>UNA BUENA </a:t>
            </a:r>
          </a:p>
          <a:p>
            <a:pPr algn="ctr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222E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nap ITC" pitchFamily="82" charset="0"/>
              </a:rPr>
              <a:t>SUEGRA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>
    <p:checker/>
    <p:sndAc>
      <p:stSnd loop="1">
        <p:snd r:embed="rId3" name="abue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Dell\Escritorio\suegra_2.jpg"/>
          <p:cNvPicPr>
            <a:picLocks noChangeAspect="1" noChangeArrowheads="1"/>
          </p:cNvPicPr>
          <p:nvPr/>
        </p:nvPicPr>
        <p:blipFill>
          <a:blip r:embed="rId2" cstate="print"/>
          <a:srcRect l="5815" t="45967" r="5792" b="9786"/>
          <a:stretch>
            <a:fillRect/>
          </a:stretch>
        </p:blipFill>
        <p:spPr bwMode="auto">
          <a:xfrm>
            <a:off x="0" y="-72302"/>
            <a:ext cx="9144000" cy="6930302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>
            <a:off x="0" y="3928533"/>
            <a:ext cx="9144000" cy="2929467"/>
          </a:xfrm>
          <a:prstGeom prst="triangle">
            <a:avLst/>
          </a:prstGeom>
          <a:solidFill>
            <a:srgbClr val="92D05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>
            <a:spLocks noChangeArrowheads="1"/>
          </p:cNvSpPr>
          <p:nvPr/>
        </p:nvSpPr>
        <p:spPr bwMode="auto">
          <a:xfrm flipV="1">
            <a:off x="0" y="0"/>
            <a:ext cx="9144000" cy="2929467"/>
          </a:xfrm>
          <a:prstGeom prst="triangle">
            <a:avLst>
              <a:gd name="adj" fmla="val 49306"/>
            </a:avLst>
          </a:prstGeom>
          <a:solidFill>
            <a:srgbClr val="92D050">
              <a:alpha val="7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6 Triángulo isósceles"/>
          <p:cNvSpPr>
            <a:spLocks noChangeArrowheads="1"/>
          </p:cNvSpPr>
          <p:nvPr/>
        </p:nvSpPr>
        <p:spPr bwMode="auto">
          <a:xfrm rot="16200000" flipV="1">
            <a:off x="-1464468" y="1464469"/>
            <a:ext cx="6858000" cy="3929063"/>
          </a:xfrm>
          <a:prstGeom prst="triangle">
            <a:avLst>
              <a:gd name="adj" fmla="val 50000"/>
            </a:avLst>
          </a:prstGeom>
          <a:solidFill>
            <a:srgbClr val="92D050">
              <a:alpha val="7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" name="7 Triángulo isósceles"/>
          <p:cNvSpPr>
            <a:spLocks noChangeArrowheads="1"/>
          </p:cNvSpPr>
          <p:nvPr/>
        </p:nvSpPr>
        <p:spPr bwMode="auto">
          <a:xfrm rot="-5400000">
            <a:off x="3714750" y="1428750"/>
            <a:ext cx="6858000" cy="4000500"/>
          </a:xfrm>
          <a:prstGeom prst="triangle">
            <a:avLst>
              <a:gd name="adj" fmla="val 50000"/>
            </a:avLst>
          </a:prstGeom>
          <a:solidFill>
            <a:srgbClr val="92D050">
              <a:alpha val="7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vert="eaVert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92D05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827584" y="2183958"/>
            <a:ext cx="7812360" cy="358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5526" tIns="0" rIns="155526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4000" b="0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>Una suegra decidió un día saber si sus tres yernos la querían o si al menos la apreciaban algo. </a:t>
            </a: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7a61b050suegra1p.jpg"/>
          <p:cNvPicPr>
            <a:picLocks noChangeAspect="1" noChangeArrowheads="1"/>
          </p:cNvPicPr>
          <p:nvPr/>
        </p:nvPicPr>
        <p:blipFill>
          <a:blip r:embed="rId2" cstate="print"/>
          <a:srcRect l="6451" t="6951" r="10033" b="21650"/>
          <a:stretch>
            <a:fillRect/>
          </a:stretch>
        </p:blipFill>
        <p:spPr bwMode="auto">
          <a:xfrm>
            <a:off x="0" y="0"/>
            <a:ext cx="9205494" cy="6858000"/>
          </a:xfrm>
          <a:prstGeom prst="rect">
            <a:avLst/>
          </a:prstGeom>
          <a:noFill/>
        </p:spPr>
      </p:pic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0"/>
            <a:ext cx="9324528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683568" y="1256467"/>
            <a:ext cx="7812360" cy="560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5526" tIns="0" rIns="155526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4000" b="0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>Al día siguiente salió a dar un pequeño paseo con su primer yerno, ella resbala y cae en un lago y se comienza a ahogar. El primer yerno sin pensarlo salta al agua y la rescata. </a:t>
            </a:r>
            <a:r>
              <a:rPr kumimoji="0" lang="es-ES" sz="4400" b="0" i="0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4400" b="0" i="0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4400" b="0" i="0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4400" b="0" i="0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Suegra1ThinkStocke1279216562379.jpg"/>
          <p:cNvPicPr>
            <a:picLocks noChangeAspect="1" noChangeArrowheads="1"/>
          </p:cNvPicPr>
          <p:nvPr/>
        </p:nvPicPr>
        <p:blipFill>
          <a:blip r:embed="rId2" cstate="print"/>
          <a:srcRect l="7882" t="5901" r="4937" b="23750"/>
          <a:stretch>
            <a:fillRect/>
          </a:stretch>
        </p:blipFill>
        <p:spPr bwMode="auto">
          <a:xfrm>
            <a:off x="-324544" y="0"/>
            <a:ext cx="9649072" cy="6858000"/>
          </a:xfrm>
          <a:prstGeom prst="rect">
            <a:avLst/>
          </a:prstGeom>
          <a:noFill/>
        </p:spPr>
      </p:pic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-396552" y="-90488"/>
            <a:ext cx="9720064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683568" y="1246694"/>
            <a:ext cx="7812360" cy="5432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5526" tIns="0" rIns="155526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4000" b="0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>Al día siguiente él encuentra en la puerta de su casa un pequeño Peugeot 106 nuevo con una notita en el parabrisas que decía: </a:t>
            </a:r>
            <a:r>
              <a:rPr kumimoji="0" lang="es-ES" sz="4000" b="1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>"Gracias de parte de tu suegra que te quiere" </a:t>
            </a:r>
            <a:r>
              <a:rPr kumimoji="0" lang="es-ES" sz="4400" b="1" i="0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4400" b="1" i="0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1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1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graciosas-de-suegras-17918.jpg"/>
          <p:cNvPicPr>
            <a:picLocks noChangeAspect="1" noChangeArrowheads="1"/>
          </p:cNvPicPr>
          <p:nvPr/>
        </p:nvPicPr>
        <p:blipFill>
          <a:blip r:embed="rId2" cstate="print"/>
          <a:srcRect l="9838" t="11006" r="10363" b="9196"/>
          <a:stretch>
            <a:fillRect/>
          </a:stretch>
        </p:blipFill>
        <p:spPr bwMode="auto">
          <a:xfrm>
            <a:off x="1115616" y="0"/>
            <a:ext cx="6858000" cy="6858000"/>
          </a:xfrm>
          <a:prstGeom prst="rect">
            <a:avLst/>
          </a:prstGeom>
          <a:noFill/>
        </p:spPr>
      </p:pic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683568" y="692696"/>
            <a:ext cx="7812360" cy="7032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5526" tIns="0" rIns="155526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0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>Ella comienza la misma historia con el segundo yerno, de nuevo se resbala y cae, en el lago y se comienza a ahogar y el segundo yerno también sin pensarlo dos veces, salta al agua y la rescata. - El también al día siguiente encuentra en la puerta de su casa un pequeño Peugeot 106 nuevo con una notita en el parabrisas que decía </a:t>
            </a:r>
            <a:r>
              <a:rPr kumimoji="0" lang="es-ES" sz="3200" b="1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>"Gracias de parte de tu suegra que te quiere". </a:t>
            </a:r>
            <a:r>
              <a:rPr kumimoji="0" lang="es-ES" sz="3200" b="1" i="0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3200" b="1" i="0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1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1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suegra6.jpg"/>
          <p:cNvPicPr>
            <a:picLocks noChangeAspect="1" noChangeArrowheads="1"/>
          </p:cNvPicPr>
          <p:nvPr/>
        </p:nvPicPr>
        <p:blipFill>
          <a:blip r:embed="rId2" cstate="print"/>
          <a:srcRect l="5577" t="5868" r="6092" b="19992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539552" y="1102678"/>
            <a:ext cx="8352928" cy="5432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5526" tIns="0" rIns="155526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4000" b="0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>Se repite la misma historia con el tercer yerno: van a caminar, ella resbala y cae en el lago y se comienza a ahogar y el tercero la miraba ahogarse y le decía: "Vieja bruja, hace años que soñaba con esto ! ! ! !"</a:t>
            </a:r>
            <a:r>
              <a:rPr kumimoji="0" lang="es-ES" sz="4000" b="0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1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1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1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1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endParaRPr kumimoji="0" lang="es-ES" sz="1100" b="0" i="0" u="sng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Verdana" pitchFamily="34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8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untitled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illusion-019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1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683568" y="-89956"/>
            <a:ext cx="7812360" cy="6155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5526" tIns="0" rIns="155526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4000" b="0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4000" b="0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4000" b="0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4000" b="0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4000" b="0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>Al día siguiente encontró en la puerta de su casa un Súper Mercedes </a:t>
            </a:r>
            <a:r>
              <a:rPr kumimoji="0" lang="es-ES" sz="4000" b="0" i="1" strike="noStrike" cap="none" normalizeH="0" baseline="0" dirty="0" err="1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>Benz</a:t>
            </a:r>
            <a:r>
              <a:rPr kumimoji="0" lang="es-ES" sz="4000" b="0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> 500SL </a:t>
            </a:r>
            <a:r>
              <a:rPr kumimoji="0" lang="es-ES" sz="4000" b="0" i="1" strike="noStrike" cap="none" normalizeH="0" baseline="0" dirty="0" err="1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>Class</a:t>
            </a:r>
            <a:r>
              <a:rPr kumimoji="0" lang="es-ES" sz="4000" b="0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> nuevo con una notita en el parabrisas que decía: </a:t>
            </a:r>
            <a:r>
              <a:rPr kumimoji="0" lang="es-ES" sz="4000" b="1" i="1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>"Gracias de parte de tu suegro que te quiere".</a:t>
            </a:r>
            <a:endParaRPr kumimoji="0" lang="es-ES" sz="4000" b="0" i="1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Verdana" pitchFamily="34" charset="0"/>
            </a:endParaRPr>
          </a:p>
          <a:p>
            <a:pPr marL="0" marR="0" lvl="0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  <a:t/>
            </a:r>
            <a:br>
              <a:rPr kumimoji="0" lang="es-ES" sz="1100" b="0" i="0" u="sng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Verdana" pitchFamily="34" charset="0"/>
              </a:rPr>
            </a:b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9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Dell\Escritorio\desmotivaciones de suegras (5)_thumb.gif"/>
          <p:cNvPicPr>
            <a:picLocks noChangeAspect="1" noChangeArrowheads="1"/>
          </p:cNvPicPr>
          <p:nvPr/>
        </p:nvPicPr>
        <p:blipFill>
          <a:blip r:embed="rId2" cstate="print"/>
          <a:srcRect b="4851"/>
          <a:stretch>
            <a:fillRect/>
          </a:stretch>
        </p:blipFill>
        <p:spPr bwMode="auto">
          <a:xfrm>
            <a:off x="0" y="0"/>
            <a:ext cx="9196037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5">
              <a:lumMod val="50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643467"/>
            <a:ext cx="9144000" cy="5429251"/>
          </a:xfrm>
          <a:prstGeom prst="diamond">
            <a:avLst/>
          </a:prstGeom>
          <a:solidFill>
            <a:schemeClr val="bg2">
              <a:lumMod val="60000"/>
              <a:lumOff val="40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284818"/>
            <a:ext cx="9144000" cy="4288367"/>
          </a:xfrm>
          <a:prstGeom prst="diamond">
            <a:avLst/>
          </a:prstGeom>
          <a:solidFill>
            <a:schemeClr val="bg2">
              <a:lumMod val="75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1858434"/>
            <a:ext cx="9144000" cy="3202517"/>
          </a:xfrm>
          <a:prstGeom prst="diamond">
            <a:avLst/>
          </a:prstGeom>
          <a:solidFill>
            <a:schemeClr val="bg2">
              <a:lumMod val="75000"/>
              <a:alpha val="6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Tm="10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6000" contrast="6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7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A BUENA SUEG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BUENA SUEGRA</Template>
  <TotalTime>14</TotalTime>
  <Words>269</Words>
  <Application>Microsoft Office PowerPoint</Application>
  <PresentationFormat>Presentación en pantalla (4:3)</PresentationFormat>
  <Paragraphs>18</Paragraphs>
  <Slides>16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UNA BUENA SUEGRA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2015-02-27T16:47:19Z</dcterms:created>
  <dcterms:modified xsi:type="dcterms:W3CDTF">2015-02-27T17:02:12Z</dcterms:modified>
</cp:coreProperties>
</file>