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6" r:id="rId3"/>
    <p:sldId id="260" r:id="rId4"/>
    <p:sldId id="277" r:id="rId5"/>
    <p:sldId id="270" r:id="rId6"/>
    <p:sldId id="278" r:id="rId7"/>
    <p:sldId id="269" r:id="rId8"/>
    <p:sldId id="279" r:id="rId9"/>
    <p:sldId id="268" r:id="rId10"/>
    <p:sldId id="282" r:id="rId11"/>
    <p:sldId id="271" r:id="rId12"/>
    <p:sldId id="283" r:id="rId13"/>
    <p:sldId id="267" r:id="rId14"/>
    <p:sldId id="280" r:id="rId15"/>
    <p:sldId id="272" r:id="rId16"/>
    <p:sldId id="286" r:id="rId17"/>
    <p:sldId id="259" r:id="rId18"/>
    <p:sldId id="284" r:id="rId19"/>
    <p:sldId id="275" r:id="rId20"/>
    <p:sldId id="28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ea3oIFsn6+wQBTHsDlR2w" hashData="PMcwx3JW1uxL1m5Gdvj7R0IAhu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40" autoAdjust="0"/>
    <p:restoredTop sz="92791" autoAdjust="0"/>
  </p:normalViewPr>
  <p:slideViewPr>
    <p:cSldViewPr>
      <p:cViewPr>
        <p:scale>
          <a:sx n="60" d="100"/>
          <a:sy n="60" d="100"/>
        </p:scale>
        <p:origin x="-37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56E1B-76C8-48A9-BD4A-E533ED82EBE7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41E27-3D44-4DB5-9C99-E706813AC64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41E27-3D44-4DB5-9C99-E706813AC64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43CCB-7683-47FA-AC40-9485986D1D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3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3112C-3D8B-4E44-9DAF-D1342858E28A}" type="datetimeFigureOut">
              <a:rPr lang="es-ES" smtClean="0"/>
              <a:pPr/>
              <a:t>22/05/2013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5C69C-5248-471C-B76A-DEB9C0231D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179AEDA-A8D7-48CF-A7A5-A5F33257652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2530" name="Picture 2" descr="http://ssaft.com/Blog/dotclear/public/Windows-Live-Writer/Have-Fun-With-Eggs_F93D/oeuf-detoure_thum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3357562"/>
            <a:ext cx="1806435" cy="2341990"/>
          </a:xfrm>
          <a:prstGeom prst="rect">
            <a:avLst/>
          </a:prstGeom>
          <a:noFill/>
        </p:spPr>
      </p:pic>
      <p:pic>
        <p:nvPicPr>
          <p:cNvPr id="22532" name="Picture 4" descr="http://4.bp.blogspot.com/_PaayVJYnF7I/S89lamvYC3I/AAAAAAAAD1M/uUz01e9jx3M/s320/ppp-pollo-valles-esla.png"/>
          <p:cNvPicPr>
            <a:picLocks noChangeAspect="1" noChangeArrowheads="1"/>
          </p:cNvPicPr>
          <p:nvPr/>
        </p:nvPicPr>
        <p:blipFill>
          <a:blip r:embed="rId5">
            <a:lum contrast="10000"/>
          </a:blip>
          <a:srcRect/>
          <a:stretch>
            <a:fillRect/>
          </a:stretch>
        </p:blipFill>
        <p:spPr bwMode="auto">
          <a:xfrm>
            <a:off x="3143252" y="857252"/>
            <a:ext cx="6000748" cy="6000748"/>
          </a:xfrm>
          <a:prstGeom prst="rect">
            <a:avLst/>
          </a:prstGeom>
          <a:noFill/>
        </p:spPr>
      </p:pic>
      <p:pic>
        <p:nvPicPr>
          <p:cNvPr id="22534" name="Picture 6" descr="http://www.supermarchesmatch.fr/userfiles/images/oeuf.png"/>
          <p:cNvPicPr>
            <a:picLocks noChangeAspect="1" noChangeArrowheads="1"/>
          </p:cNvPicPr>
          <p:nvPr/>
        </p:nvPicPr>
        <p:blipFill>
          <a:blip r:embed="rId6">
            <a:lum bright="-10000" contrast="10000"/>
          </a:blip>
          <a:srcRect/>
          <a:stretch>
            <a:fillRect/>
          </a:stretch>
        </p:blipFill>
        <p:spPr bwMode="auto">
          <a:xfrm>
            <a:off x="2071670" y="4357694"/>
            <a:ext cx="4029075" cy="2695576"/>
          </a:xfrm>
          <a:prstGeom prst="rect">
            <a:avLst/>
          </a:prstGeom>
          <a:noFill/>
          <a:effectLst/>
        </p:spPr>
      </p:pic>
      <p:pic>
        <p:nvPicPr>
          <p:cNvPr id="20490" name="Picture 10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FFF00">
                <a:tint val="45000"/>
                <a:satMod val="400000"/>
              </a:srgbClr>
            </a:duotone>
            <a:lum bright="-40000" contrast="40000"/>
          </a:blip>
          <a:srcRect/>
          <a:stretch>
            <a:fillRect/>
          </a:stretch>
        </p:blipFill>
        <p:spPr bwMode="auto">
          <a:xfrm>
            <a:off x="1071538" y="608242"/>
            <a:ext cx="6015034" cy="130149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143644"/>
            <a:ext cx="22461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 una creación de </a:t>
            </a:r>
            <a:r>
              <a:rPr lang="es-ES" sz="1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214810" y="6143644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0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advTm="12000">
    <p:sndAc>
      <p:stSnd loop="1">
        <p:snd r:embed="rId3" name="Chris Spheeris - Viv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6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9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1071546"/>
            <a:ext cx="84296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Hay una serie de preguntas que no por ser habituales dejan de ser tontas, por ejemplo ;Un día presencié un accidente en el que un vehículo  golpeó a un motorista y este salió despedido a cierta altura hasta caer sobre el techo de otro vehículo que se encontraba parado en el semáforo, quedando inmóvil , la castaña fue 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atróz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rápidamente nos acercamos los que lo presenciamos, y el que primero llegó hace la pregunta clave.......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¿SE  ENCUENTRA  BIEN ?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 ¡¡pero como puñetas se va a encontrar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bién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!!</a:t>
            </a:r>
          </a:p>
          <a:p>
            <a:pPr algn="ctr"/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429256" y="5786454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ccidente cochecolo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285852" y="5500702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571480"/>
            <a:ext cx="835824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Esa tontera de pregunta es habitual, se hace en las películas en casos similares con bastante frecuencia, yo la he vivido, un día sufrí una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caida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 resbalar en un suelo mojado en el mercado, la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caida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era de espaldas y para evitar que así fuera hice un escorzo tratando de caer de frente, lo conseguí y plante las manos ,pero sentí un fuerte dolor en el pecho y no podía respirar , ante mi extrañeza ya que no me había llegado a golpear, como pude pedí una ambulancia, me había partido dos costillas en el esfuerzo, quien primero llegó a mí fue una señora y me preguntó...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---¿SE  ENCUENTRA  BIEN?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---Sí señora, estupendamente, es que estoy ensayando un nuevo paso de baile....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¡¡Tiene narices!!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43042" y="5715016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esacademic.com/pictures/eswiki/68/Drankrek_Sma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028" name="Picture 4" descr="http://petit-bazar.unige.ch/www/php/liste-images/images/homme-tomb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2786058"/>
            <a:ext cx="4426784" cy="371477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857488" y="6286520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5572140"/>
            <a:ext cx="45719" cy="1285860"/>
          </a:xfrm>
        </p:spPr>
        <p:txBody>
          <a:bodyPr/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 smtClean="0"/>
          </a:p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1500174"/>
            <a:ext cx="81439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 pregunta tonta es ¿Qué fue antes el huevo o la gallina?, yo creo que esta tontera es debido al feminismo, unos dicen que fue la gallina a lo que el otro le contesta que debió de salir de un huevo y si dice que primero fue el huevo pues le contesta que debió de salir de una gallina, vamos a ver, olvidémonos  del feminismo, y se acabó  el   problema  o lo que es lo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mismo,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quitemos a la gallina  y pongamos al gallo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¿QUE FUE ANTES EL HUEVO O EL GALLO ?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de acuerdo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-EL HUEVO-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000892" y="5715016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3314" name="Picture 2" descr="http://www.boucheriegibonbruno.fr/wp-content/uploads/2011/05/poulet.pn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3214678" y="-1"/>
            <a:ext cx="4146489" cy="6808535"/>
          </a:xfrm>
          <a:prstGeom prst="rect">
            <a:avLst/>
          </a:prstGeom>
          <a:noFill/>
        </p:spPr>
      </p:pic>
      <p:pic>
        <p:nvPicPr>
          <p:cNvPr id="6" name="Picture 2" descr="http://ssaft.com/Blog/dotclear/public/Windows-Live-Writer/Have-Fun-With-Eggs_F93D/oeuf-detoure_thum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3357562"/>
            <a:ext cx="1806435" cy="234199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215206" y="5929330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ES" dirty="0" smtClean="0"/>
              <a:t>…</a:t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7158" y="1214422"/>
            <a:ext cx="47149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crean que lo del feminismo es de ahora, no, en absoluto, el feminismo es muy antiguo, desde el siglo uno .Se lo voy a demostrar, cualquier creyente incluso también quienes no lo son suelen decir.....¡¡Virgen Santísima!! "Virgencita ayúdame“ "Virgencita sálvalo" ¡¡Madre de Dios!! y un largo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etc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 expresiones de todos conocidas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q7ocjzdt95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0019" y="1571612"/>
            <a:ext cx="4353981" cy="45720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071538" y="1285860"/>
            <a:ext cx="33473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Y hablando de feminismo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214942" y="5786454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http://mesoamericaregion.org/esp/wp-content/uploads/2013/03/orar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57818" y="6072206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71472" y="1500174"/>
            <a:ext cx="48577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díganme ¿alguien ha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oido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alguna vez, aunque sea una sola vez san José sálvame? "San José intercede por mi"  “San José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concedemé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 “San José 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ayudamé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“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</a:t>
            </a:r>
            <a:r>
              <a:rPr lang="es-ES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noooooo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 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 José también es santo pues nada, antes se recurre incluso a Santa  Rita, de san José nadie se acuerda .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¿es feminismo o no? Por lo visto San José después del Belén desapareció 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 descr="http://1.bp.blogspot.com/_rAvGLTAlCP0/SkimMEBmGQI/AAAAAAAAB1o/qW61tyzzwF4/s400/ni%C3%B1a+rezando.png"/>
          <p:cNvPicPr>
            <a:picLocks noChangeAspect="1" noChangeArrowheads="1"/>
          </p:cNvPicPr>
          <p:nvPr/>
        </p:nvPicPr>
        <p:blipFill>
          <a:blip r:embed="rId3"/>
          <a:srcRect l="11875" r="18749"/>
          <a:stretch>
            <a:fillRect/>
          </a:stretch>
        </p:blipFill>
        <p:spPr bwMode="auto">
          <a:xfrm>
            <a:off x="5357818" y="1071546"/>
            <a:ext cx="3463903" cy="464347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6929454" y="5786454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c44c0490-04b9-4724-91c6-8f2546fa4d5d-visi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785918" y="5715016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25360"/>
            <a:ext cx="5786478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 smtClean="0"/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hay más, cuando Moisés bajó del monte Sinaí con las tablas de la Ley con los diez mandamientos y.......he aquí que  uno dice</a:t>
            </a:r>
          </a:p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"No  Codiciarás  La  Mujer  De Tu  Prójimo",</a:t>
            </a:r>
          </a:p>
          <a:p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Osea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que la mujer puede codiciar al hombre de su prójima porque la prohibición solo es para el hombre ¿no es feminismo?, o sea yo voy por la calle, veo un bombón andante y tengo que decirme ¡¡quieto fiera!! ¡nada de desear!, debo de acercarme y preguntarle </a:t>
            </a: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¿Es Vd. La Mujer Del Prójimo?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si contesta que no, pues entonces ya puedo codiciarla , pero si me dice que sí......pues a pensar en las musarañas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4 Imagen" descr="7ip5lpufquw.gif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5786446" y="2071678"/>
            <a:ext cx="3727309" cy="38628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6215074" y="6215082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viewerCAJKTTA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2714612" y="5786454"/>
            <a:ext cx="3687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/>
              <a:t>Las Mujeres del Prójimo</a:t>
            </a:r>
            <a:endParaRPr lang="es-ES" sz="3200" dirty="0"/>
          </a:p>
        </p:txBody>
      </p:sp>
      <p:sp>
        <p:nvSpPr>
          <p:cNvPr id="6" name="5 CuadroTexto"/>
          <p:cNvSpPr txBox="1"/>
          <p:nvPr/>
        </p:nvSpPr>
        <p:spPr>
          <a:xfrm>
            <a:off x="8286776" y="6000768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42844" y="428604"/>
            <a:ext cx="385765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día  se lo pregunté a un bombón andante  y me contestó :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¡¡idiota!! En estos casos no se si puedo codiciar o no  por que lo de idiota  no estaba previsto .Ahora bien a la mujer  nada  de prohibiciones  puede desear   a quien  quiera, sea un maromo de la prójima o no ¿es justo esto?. En fin dejemos el feminismo porque me pongo malo.</a:t>
            </a:r>
          </a:p>
          <a:p>
            <a:endParaRPr lang="es-ES" sz="2800" dirty="0" smtClean="0">
              <a:solidFill>
                <a:srgbClr val="FFC000"/>
              </a:solidFill>
            </a:endParaRPr>
          </a:p>
          <a:p>
            <a:endParaRPr lang="es-ES" sz="2800" dirty="0"/>
          </a:p>
        </p:txBody>
      </p:sp>
      <p:sp>
        <p:nvSpPr>
          <p:cNvPr id="6146" name="AutoShape 2" descr="https://mail-attachment.googleusercontent.com/attachment/?ui=2&amp;ik=397aaa56d4&amp;view=att&amp;th=13e6ca56ff6ab24d&amp;attid=0.3&amp;disp=inline&amp;realattid=f_hg9yih8f2&amp;safe=1&amp;zw&amp;saduie=AG9B_P_KBoUF5e46R3iBCJzLMIar&amp;sadet=1369170773675&amp;sads=xt-S5jkPbbKBdKsqKSBdDmCWbfw&amp;sads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48" name="AutoShape 4" descr="https://mail-attachment.googleusercontent.com/attachment/?ui=2&amp;ik=397aaa56d4&amp;view=att&amp;th=13e6ca56ff6ab24d&amp;attid=0.3&amp;disp=inline&amp;realattid=f_hg9yih8f2&amp;safe=1&amp;zw&amp;saduie=AG9B_P_KBoUF5e46R3iBCJzLMIar&amp;sadet=1369170773675&amp;sads=xt-S5jkPbbKBdKsqKSBdDmCWbfw&amp;sads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0" name="AutoShape 6" descr="https://mail-attachment.googleusercontent.com/attachment/?ui=2&amp;ik=397aaa56d4&amp;view=att&amp;th=13e6ca56ff6ab24d&amp;attid=0.3&amp;disp=inline&amp;realattid=f_hg9yih8f2&amp;safe=1&amp;zw&amp;saduie=AG9B_P_KBoUF5e46R3iBCJzLMIar&amp;sadet=1369170773675&amp;sads=xt-S5jkPbbKBdKsqKSBdDmCWbfw&amp;sads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2" name="AutoShape 8" descr="https://mail-attachment.googleusercontent.com/attachment/?ui=2&amp;ik=397aaa56d4&amp;view=att&amp;th=13e6ca56ff6ab24d&amp;attid=0.3&amp;disp=inline&amp;realattid=f_hg9yih8f2&amp;safe=1&amp;zw&amp;saduie=AG9B_P_KBoUF5e46R3iBCJzLMIar&amp;sadet=1369170773675&amp;sads=xt-S5jkPbbKBdKsqKSBdDmCWbfw&amp;sadssc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" name="7 Imagen" descr="00475b15d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3362" y="0"/>
            <a:ext cx="5140638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8 CuadroTexto"/>
          <p:cNvSpPr txBox="1"/>
          <p:nvPr/>
        </p:nvSpPr>
        <p:spPr>
          <a:xfrm>
            <a:off x="7500958" y="1571612"/>
            <a:ext cx="1156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Maromo de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prójima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072462" y="6143644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35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1255b1255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481449" cy="6858000"/>
          </a:xfrm>
          <a:prstGeom prst="rect">
            <a:avLst/>
          </a:prstGeom>
          <a:effectLst/>
        </p:spPr>
      </p:pic>
      <p:pic>
        <p:nvPicPr>
          <p:cNvPr id="8" name="7 Imagen" descr="43.jpg"/>
          <p:cNvPicPr>
            <a:picLocks noChangeAspect="1"/>
          </p:cNvPicPr>
          <p:nvPr/>
        </p:nvPicPr>
        <p:blipFill>
          <a:blip r:embed="rId3"/>
          <a:srcRect b="8333"/>
          <a:stretch>
            <a:fillRect/>
          </a:stretch>
        </p:blipFill>
        <p:spPr>
          <a:xfrm>
            <a:off x="3714744" y="-285776"/>
            <a:ext cx="5706909" cy="71437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2857488" y="928670"/>
            <a:ext cx="1433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maromos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20" y="6304002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88582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Otra tontera.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alguien te dice. La palabra  sillón , sofá, o cama  piensas  en comodidad ,en relax,  Un día visité a una  amiga  y me dijo después de los saludos preliminares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“ponte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cómodo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me fui a la cama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parece que no le sentó muy bien , me dijo que me había  pasado de comodidad, yo le contesté  que cuando me pongo cómodo es cuando me tiendo en la cama ,parece ser que cuando se dice  “ponte cómodo “ es para que no te pongas 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http://www.habitat.net/es/thumbnails/big/Product/fr/903/902001/Gallery/_commode-super-basse-hana_902001_01.png.pn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428596" y="3500438"/>
            <a:ext cx="3428992" cy="1680879"/>
          </a:xfrm>
          <a:prstGeom prst="rect">
            <a:avLst/>
          </a:prstGeom>
          <a:noFill/>
        </p:spPr>
      </p:pic>
      <p:pic>
        <p:nvPicPr>
          <p:cNvPr id="6" name="Picture 4" descr="http://www.habitat.net/es/thumbnails/big/Product/fr/954/953586/Gallery/_lit-2-personnes-hana_953586_01.png.pn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2357422" y="4143380"/>
            <a:ext cx="6350720" cy="27146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57158" y="5286388"/>
            <a:ext cx="7938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571480"/>
            <a:ext cx="42862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Hablando de comodidades  ¿ ustedes entienden  como se pude llamar  a la cómoda, cómoda ,y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cama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,cama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 siendo  la cómoda menos cómoda que la cama  .Pues yo no, lo suyo sería llamarle ,cómoda a la cama  y no a la cómoda que es un mueble  con cajones  pero nada de cómodo  o ¿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alguién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  sienta  y menos se tiende en la cómoda cuando  le dicen ponte cómodo?.</a:t>
            </a:r>
          </a:p>
          <a:p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está perdiendo el sentido común.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Ustedes lo pasen bien, y pónganse cómodos  </a:t>
            </a:r>
          </a:p>
          <a:p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11 Imagen" descr="b4jud1tm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000496" y="428604"/>
            <a:ext cx="4833227" cy="571504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358082" y="5286388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2050" name="AutoShape 2" descr="data:image/jpeg;base64,/9j/4AAQSkZJRgABAQAAAQABAAD/2wCEAAkGBhAQERUQEhEUFRUVFxUUFRAUFhUSFhQUFRYVFBUSFBQXHCYfFxkjGRQUIC8iIycqLCwsFR4xNTAqNyYrLCkBCQoKDgwOGA8PGikkHiUsLCosKSkqKSk2KSksKTUpNSwpLywsLCwsLCwsKTUsLCksLCosLCksLSwpKSwpLC4tKf/AABEIAKAA6QMBIgACEQEDEQH/xAAcAAEAAQUBAQAAAAAAAAAAAAAABAIDBQYHAQj/xABLEAABAwICBgYECgQNBQAAAAABAAIDBBEFMQYSIUFRcQcTMmGBsSJCkaEjQ1JTYnKCkrLBM3PR4RQVFiQlNHSis8LD0vBERWOTlP/EABoBAQADAQEBAAAAAAAAAAAAAAABAgQDBQb/xAAsEQACAQIEBAUEAwAAAAAAAAAAAQIDEQQSITEFMkFRE2FxofAiQoGRFLHh/9oADAMBAAIRAxEAPwDuKIiAIiIAiIgCIiAIiIAiIgCIiAIiIAiIgCIiAIiIAiIgCIiAIiIAiIgCIiAIiIAiIgCIiAIiIAiIgCIrcriMkBj8a0giphY+k85RjPmTuC0fFsenqDtkexuz0InOjy+k0hx9qm4ropWl7nsfFNrG/pl0TvHY4H3KC3R6s307h360ZH4l5lZ15PRNLyN9JUkt9fMwv8Wi9xLUNJ3sqZ2fheFWymkb2aqrHOpmf+NxWVfgVYMqWQ8nRfm9RJsPr2/9vnPeH035yrglX6XOzdLyKBUVg7OIVTfGJ344yvW4liDcsRnP1mwHyjCoipq1xsaJ8ffJJDb+45yQ0s8tX/Am9W15gM4c7Wc0lsgY6PZYjY5pvz2bF0X8jbUo3R8iUNJsTbe1W0/Xga7ycF5/LHFR/wBRAecBHk9Y7EKeupv6xRSlvz1PepZzIaNdo5tt3qC3HKdxDesDXH1H/Bu9jrKHOvHe4UKUtjZG9IGJtzFI7vLJW+T0HSjiDD6VHTyjgyV8R8NZrgVhC4HI35K05QsVUXUOhDsbzhfS5QyEMnbJSv8A/M30DykbcW52W6QTskaHsc1zXC4e0hzSOII2ELhc8TXCzgCOB2qPheJ1WGPMtG68ZN30j7mN225LR6pz2jbztZaqWLUtJHCeHtrE+gEWG0V0pgxGATwm26SM9qN9rljv27xtWZW4ybBERAEREAREQBERAEREAREQBERAFblVxWpTtsoYKEXoC91FBJSrVRkpHVKLWv1QoYMNW71ptBVX0ggY31YJGvPAOY99j4tjP2gtpdWdYTYWA3qxo/oPCysGKsmkc6Vl+qcGlo12NbdrgAdgaAL32Fct3oXTtc3BRqvDIZgRLFG++es0Ov4kKVqpqldShrkvR7hhypGMvmYtaEnvuwjao7ujPDvm5v8A6akf6i2vVPBUPcBmQOexRlXYspyWzNGqOjbDgb9XL41FQ73GRYDSfBaalgIiiAe8iNhLnOIJzcCSdoaHHw710KoqmONmuBPcb+S5tptV69ZHDuijdKR9J51G+4OXCrZRbOkLykkYnRvGP4sr459a0M1opx6tidjzu9E7bnIF/Fd/BXzljUAfC8HcL+zP3XXctCMQdUYdSzPN3Ohj1zxeGhrz4uBTCzzRsy1eNnczaIi1mYIiIAiIgCIiAIiIAhKi4nVOiic9ouQPZ3nuC05ukbvWk1uZVJTsWUW9jeTIF51oWns0lP8Awq83Sd/yQfH9yr4iGU2rrQoUks5OxrLd7jfyWIZpRxj9hV9mk0W8OHgCmdPqRYnmafdGz75/2rE4zQVs7Q0GNtjcarnN99rqX/KODi77q9GkUHF33UzLudKc3CSkuhgGYPibOzKf/ZfzVE1PitrEOcOcZ/O62ePGqc/GAc7t8wpUc7XdlzTyIKtdM2fzpPmhF/g0Bza2NpaYngHP4MnuzAVUGktVE1sYs1rQGtBYBYDYBtXQVS+NrswDzF0sWWMpfdSj8/BYwmoMkLHOILiNpFhtuRkMlOCx78LiPqW72ksPuVAoZGfo5nj6L7PHv2qE2jznqZULC6RVGow8TsH5n2K46uqo+1E2QcYyQfulYHEax9RKG6urtsG7xfMlROehCRdwymswvPrZch+9c1xiTWxGrPyTEweETSfe4rrs8Ya0NGQAA8Fx6r/rtZ+u/wAoWaurU7GihzEfEP0T/qnyXYOjQf0VSfqgfaSVx3Ev0T/qnyXZejoWwqi/URnxLQT71GD2ZfEdDY0RFvMYREQBEUPE8WhpmdZK8Nbu3kng0DaShMYuTslqTFTJIGi7iABvJsFz3F+kuR120zAwfOP9J3MNyHjfktSrsUnnN5ZXP7nHZ4NGwexWUT1qPCas9ZvL7s6nVab0Mdx14cQDYMDnhx4B4Gr71quJdJkztkMbWD5TvTd4DIe9aYitlR6tLhlCnq1f1MhX4/Uz/pJnnuvYewbFi5YdY3uQVcRWWh6MIqCtFWIklCT6x53IPtBVk4fKOzM8fbd+1ZFFNw0pboxwjqxlO77x/NViprx8e/2g/kpyKLLsjm6FJ7xX6IzcWxBvx1+bWn/KrjNJa5uZjPNpHkQrq8soyx7Iq8LQe8F+iuPTOpHahY7k4t/apcGnTR24JG97bH96gGNp3BUGmbw81V0qb6HCXDsNL7bG0UfSPENnXvZ3PY4jyIWfodPWPykhk+q4A+Iv+S5s6jarEmFMO4eIVfBXRsyy4PSfLJr1OzwaUxOza4d4s4KbFjMDspAO512+a4YyCWPsPe36rz5FSIserI/jA8fJkaPxNsVXwp9GmZZ8HqrkaZ3ZkgORB5G6pfA0kEtBI2g22jxXHsM06Ie1kjDGSba7XeiL5ErfaXSN4HpelwPHmucm46SR5dahUou01YlY6amJpkjh69ozjYQyUD6IcdV/tB4A5LkMlW2SsqntD2h7mP1JGlj2O1QHNc0/SBPIhb7iuP6p1pHu25NF9g7gNy1/SARPEdSCC5x6rW3uBDnAHfcFm/iVmrPNBl6UZRtJrR9TXcVPwL+S7ZoGLYXQ/wBkpj4mFhPvXEcYPwL+Q8wu46ED+jaL+y03+CxMHysYjoZpERbjIeXXqIgLFdWshjdLI7Va0Ek8uHErimkGPSVkxmfsGTGXvqM4czmf3LbulHG7llG07Nkkv+m3zd4NXNp33NuCvFH1HCcKoQ8WW728l/v9EnrRx96rEvescvHZKx7VjJ9YV6JVjmyHiVWKhyXGUn9YFVrBQRVcQqxUNKkjKTEUdruBVQeUIsXkVsSr0SBCLFaLwOC9QgIiIAiIgC8LQc16vC620oCDXUQI7vJX8L0kfEBFI47Ngeduzdf9qtVE+tsGSx9dHsDvBWcVJWZFahGrD60ZfEsUMkhdmNgHC1t3jdQa2ocWNIJtG8Sau7g4+xWKY+iFeaL7OOz2rhKmrWOc8PGVHw120Kscd8A89w8wu+aND+Z036iH/DavnfFZb0Tr5gBp5tNj5L6QwoWgiB+bZs+yFiwisn6nyGI6EpERbDKFbqahsbHSONmtBcT3AXKuLRek3HtRjaRh2v8ASkPBgyZ9o+5p4qUrmjDUHXqKC+I59iFe+olfM/tSOLrcAey3wFh4LEuzKnKC7NdD7qKSVkeLwr1FBY8Ydi9VMWSqUkBERQSAVUyodfNUq20+kVJBMbVcQq21DVERBYng3Xocsa85c1dEzhvQixPEhVQkCgiqPBViqHAoRYmgr1RY5QclTM93HYpRGUvS1Ab3lRHyF2apRdErHVRSCtVQ9A/83q6rdQLtPJSTLZlijOwjvUhuahUj7G3FZCkj13hoI2kC5yFza5tuC5S3OMX9JF0hiDaSQDfc+LruX0rD2RyHkuQYr0UV8zBCDCA4i8uu4hrd7raoJPdbxGa7AxtgBwCw4dNJ37nxOKlGU7xKkRFoMphNKdKGUMYc5rnPfcRtANi4WvrOyA234mxsDYrjtXVyTPdJI4ue43c7v7uA4BdsxzAYK2Pqp2azQQ4EEtc1wuNZrhtBsSPErTZeh9lhqVsw467Y3+yzQrJpHt8OxeHoReZNS77/AD5+OfPdYXUFdJPQ3cG9dJf1fg2WHG43+0KDU9DdUG/B1kT3fJfE6Mfea93krXR6seKYZ/d7M0ReFbVN0W4ozJtPJ9SVw/GwLG1eheJx6wNHIbeswsePDaCfYl0aI47Dy2mjCQnYriolhkhF5opYgfWljfGL8LuACRzsd2XNPIhLmiNSMlo0VovSF4h0CtR5q442CsxnapKsvoiKCxblOSuK1NmrqkgIiKCSVTDZde1HZPh5qqIeiFTUdlSVI4K9VAKrXSLudEwiErPaKaFT4gQ/bHTX9Kf1n2zbCN+3ZrZDba6ltI5V68KEc02YPDdHpayXqqeIvd6xvqxsHF7/AFeWfculaP8ARBTxtDqt5mcc4mFzIRxFhZ0nN3DIZLdcHwaCkiEMEYYwcM3He5xzc48Spq4Sk2fI4riNSs7R0Xzc8a0AWGQ2L1EVDzAiIgCIiAIiIAiIgPCFi6/RShqCTLSQPcc3uiYXfftf3rKohKbWxqFX0VYY/sxOiNiB1Uj2AHjq3sTzWBrOhk/EVzhs7M8TZLndZzCyw8Cumohohiq0OWTOK1vRZibMmwSDP4ORzT917Rt8VrdfglXTbZ6aaMDaXFhcwDiXsu0DmQvo5FOZm2HFq8eazPmuKVrxdrg7kQVWQu9YpolQ1JvNTROd8vVAfz1xtWq4l0QQu201RJEdzJP5xH39oh/96w4Kcx6NLjMHpONvc5PIdqvNOxbHifRjiUNy2Nkw4xO2n7D7ea1t7XRu6uRro3j1JGljrcbOsbKx6lHEUqvJJMqXrW3Nl4r1M3bdSaCSArVTl4q6qZWXFkIISqYCSAASSQA0Zkk2AHMqlETJOjaKdFpJE1eAci2kG1o75j6x+iNnG+7pTGBoDQAABYACwAGQA3LXNAtIv4XTND3XljAbJxIybJbvA9oK2Vc277nw+MnVlVaqvVfNAiIoMgREQBERAEREAREQBERAEREAREQBERAEREAUavw2GobqTRMkb8l7Q4eF8lJRCU7ao57jvRHE+76OQwu+afd8Rz2D1mbsrjZlvWh1WET0rzDPGWPzG9rwM3RuycBcd4uLgXC78oGM4JBWRmKZms3MEEtc0jJzXDa094U3Z6mG4nVpNKbzI4Wi3XFOiuoaS6nnZK31Y5hqPGWzrW3Dt/qjdnmtZrtG8Qh7dFMRe2tEBMD3gM9K3grp3PoKWOoVVpJej0MNO2x5q0pc9JUEhppKkE5AwTXPIau1TcG0NrqyQRiCWFnrzzMdGGjfqsfYvd4W71F0dp4qjCOZyRunQ/Qu1aipPZcWQt7+q1i5w+1IR9ldGUPCMKjpYI6eIWZG3VHfvLjxJJJPeVMVD4vEVfGqyn3CIiHAIiIAiIg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3316" name="Picture 4" descr="gifcanar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000108"/>
            <a:ext cx="3357586" cy="4979471"/>
          </a:xfrm>
          <a:prstGeom prst="rect">
            <a:avLst/>
          </a:prstGeom>
          <a:noFill/>
        </p:spPr>
      </p:pic>
      <p:pic>
        <p:nvPicPr>
          <p:cNvPr id="7" name="Picture 4" descr="gifcanar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57166"/>
            <a:ext cx="3357586" cy="497947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14348" y="5715016"/>
            <a:ext cx="741600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atura MT Script Capitals" pitchFamily="66" charset="0"/>
              </a:rPr>
              <a:t>Texto :  Francisco del Olmo         Diseño : Jazmín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215206" y="4929198"/>
            <a:ext cx="79380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gency FB" pitchFamily="34" charset="0"/>
              </a:rPr>
              <a:t>Pps-Jaz-Pac</a:t>
            </a:r>
            <a:endParaRPr lang="es-ES" sz="1200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ONTE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TONTERAS</Template>
  <TotalTime>0</TotalTime>
  <Words>955</Words>
  <Application>Microsoft Office PowerPoint</Application>
  <PresentationFormat>Presentación en pantalla (4:3)</PresentationFormat>
  <Paragraphs>70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TONTERAS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…  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2013-05-22T18:03:21Z</dcterms:created>
  <dcterms:modified xsi:type="dcterms:W3CDTF">2013-05-22T18:11:59Z</dcterms:modified>
</cp:coreProperties>
</file>