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8"/>
  </p:notesMasterIdLst>
  <p:sldIdLst>
    <p:sldId id="351" r:id="rId3"/>
    <p:sldId id="322" r:id="rId4"/>
    <p:sldId id="352" r:id="rId5"/>
    <p:sldId id="317" r:id="rId6"/>
    <p:sldId id="345" r:id="rId7"/>
    <p:sldId id="346" r:id="rId8"/>
    <p:sldId id="347" r:id="rId9"/>
    <p:sldId id="318" r:id="rId10"/>
    <p:sldId id="257" r:id="rId11"/>
    <p:sldId id="258" r:id="rId12"/>
    <p:sldId id="331" r:id="rId13"/>
    <p:sldId id="259" r:id="rId14"/>
    <p:sldId id="321" r:id="rId15"/>
    <p:sldId id="323" r:id="rId16"/>
    <p:sldId id="325" r:id="rId17"/>
    <p:sldId id="262" r:id="rId18"/>
    <p:sldId id="319" r:id="rId19"/>
    <p:sldId id="263" r:id="rId20"/>
    <p:sldId id="264" r:id="rId21"/>
    <p:sldId id="265" r:id="rId22"/>
    <p:sldId id="266" r:id="rId23"/>
    <p:sldId id="316" r:id="rId24"/>
    <p:sldId id="267" r:id="rId25"/>
    <p:sldId id="324" r:id="rId26"/>
    <p:sldId id="315" r:id="rId27"/>
    <p:sldId id="268" r:id="rId28"/>
    <p:sldId id="336" r:id="rId29"/>
    <p:sldId id="269" r:id="rId30"/>
    <p:sldId id="327" r:id="rId31"/>
    <p:sldId id="271" r:id="rId32"/>
    <p:sldId id="272" r:id="rId33"/>
    <p:sldId id="273" r:id="rId34"/>
    <p:sldId id="326" r:id="rId35"/>
    <p:sldId id="275" r:id="rId36"/>
    <p:sldId id="277" r:id="rId37"/>
    <p:sldId id="278" r:id="rId38"/>
    <p:sldId id="333" r:id="rId39"/>
    <p:sldId id="338" r:id="rId40"/>
    <p:sldId id="335" r:id="rId41"/>
    <p:sldId id="337" r:id="rId42"/>
    <p:sldId id="328" r:id="rId43"/>
    <p:sldId id="329" r:id="rId44"/>
    <p:sldId id="334" r:id="rId45"/>
    <p:sldId id="279" r:id="rId46"/>
    <p:sldId id="281" r:id="rId47"/>
    <p:sldId id="282" r:id="rId48"/>
    <p:sldId id="283" r:id="rId49"/>
    <p:sldId id="330" r:id="rId50"/>
    <p:sldId id="313" r:id="rId51"/>
    <p:sldId id="287" r:id="rId52"/>
    <p:sldId id="332" r:id="rId53"/>
    <p:sldId id="288" r:id="rId54"/>
    <p:sldId id="289" r:id="rId55"/>
    <p:sldId id="290" r:id="rId56"/>
    <p:sldId id="342" r:id="rId57"/>
    <p:sldId id="298" r:id="rId58"/>
    <p:sldId id="292" r:id="rId59"/>
    <p:sldId id="339" r:id="rId60"/>
    <p:sldId id="297" r:id="rId61"/>
    <p:sldId id="344" r:id="rId62"/>
    <p:sldId id="312" r:id="rId63"/>
    <p:sldId id="299" r:id="rId64"/>
    <p:sldId id="341" r:id="rId65"/>
    <p:sldId id="300" r:id="rId66"/>
    <p:sldId id="303" r:id="rId67"/>
    <p:sldId id="304" r:id="rId68"/>
    <p:sldId id="305" r:id="rId69"/>
    <p:sldId id="307" r:id="rId70"/>
    <p:sldId id="301" r:id="rId71"/>
    <p:sldId id="309" r:id="rId72"/>
    <p:sldId id="310" r:id="rId73"/>
    <p:sldId id="311" r:id="rId74"/>
    <p:sldId id="308" r:id="rId75"/>
    <p:sldId id="353" r:id="rId76"/>
    <p:sldId id="354" r:id="rId77"/>
  </p:sldIdLst>
  <p:sldSz cx="9144000" cy="6858000" type="screen4x3"/>
  <p:notesSz cx="6858000" cy="9144000"/>
  <p:photoAlbum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fP24WOlpAw0wn7z403bdA" hashData="ktJJM7NAyBl5zyqvPjVB3mYOHA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88" autoAdjust="0"/>
    <p:restoredTop sz="86391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B34E6430-2F17-4EE4-9AF8-3FAB80A1ECE5}" type="datetimeFigureOut">
              <a:rPr lang="fr-FR"/>
              <a:pPr>
                <a:defRPr/>
              </a:pPr>
              <a:t>02/02/2016</a:t>
            </a:fld>
            <a:endParaRPr lang="fr-FR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50F86CE9-03E7-4DB1-B240-78BC47B938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7D1C9-D3E3-4978-B052-29BCA9E442A3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4FBA3-0F08-4316-9792-F8FB2609A96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9D38D-3A0B-4250-B5D5-B3F638F53C16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4F636-4AE2-4027-AC8F-B105C68A3363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0FECE-7DB1-4839-97E4-64831F14BD0B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D99C3-638D-47BD-AB80-1BDA2E297DB4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2EE6D-D94F-4A46-AF97-FACF399782BB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9F91B-C831-4BA5-A7FA-FF7CAA018392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99093-543C-4FC6-9AA1-E7C0FC2F4FCA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C8B1B-BAB2-4370-90D3-4A77E254227D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D01A8-97CA-494E-8949-20B63411D16B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DB233-CEF8-4E1B-B336-B62A9620AFD6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73704-0ABA-4DA9-9995-106401D4EC38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66E38-282A-455B-B47D-17E7989011CF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2C39-0A33-4296-B597-7E9D9F7AD39B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1331-3B21-459A-AEC7-95250ECAF65A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F36CE-5257-4B6F-8A4D-D19EDF66EDEF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7F969-AD98-4D0E-BEB7-ABECFEC46A95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B3F3A-2841-4708-AD96-F79C62DB3171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B34D4-DE09-4152-B71B-F310816B7BC1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D674F-C38A-477A-BD35-3F5035C46C03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B4D25-0BD7-4F00-B84E-29C976836A6E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Ovr>
    <a:masterClrMapping/>
  </p:clrMapOvr>
  <p:transition spd="slow" advTm="6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FC18E4C-2D13-4F0A-89D6-F3F6C74DBF39}" type="datetimeFigureOut">
              <a:rPr lang="de-DE"/>
              <a:pPr>
                <a:defRPr/>
              </a:pPr>
              <a:t>02.02.2016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0DC3B4-91E7-46D9-AC33-A2A1919E67D7}" type="slidenum">
              <a:rPr lang="de-DE"/>
              <a:pPr>
                <a:defRPr/>
              </a:pPr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es/url?sa=i&amp;rct=j&amp;q=&amp;esrc=s&amp;source=images&amp;cd=&amp;cad=rja&amp;uact=8&amp;ved=0ahUKEwi6krfJ4NbKAhWBvxoKHcfMAasQjRwIBw&amp;url=http://www.webviralistas.biz/2016/01/17-de-las-ultimas-fotos-de-walmart.html&amp;bvm=bv.113034660,d.d2s&amp;psig=AFQjCNEuPZ2nhaNAruoTg28xJeCxj4oheg&amp;ust=145442260575812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1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852" y="1214422"/>
            <a:ext cx="6643734" cy="40719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844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TIPOS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ESTRAFALARIOS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checker/>
    <p:sndAc>
      <p:stSnd>
        <p:snd r:embed="rId2" name="Los sonidos del silenc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Imágenes locas De Las Person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ountryfiedsoul.orgfree.com/images/backgroundPergamino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6500858" cy="69014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71736" y="1142984"/>
            <a:ext cx="47863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Harlow Solid Italic" pitchFamily="82" charset="0"/>
              </a:rPr>
              <a:t>Todas estas personas con cara </a:t>
            </a:r>
            <a:r>
              <a:rPr lang="es-ES" sz="2400" dirty="0">
                <a:latin typeface="Harlow Solid Italic" pitchFamily="82" charset="0"/>
              </a:rPr>
              <a:t>de no haber roto un plato en su vida… </a:t>
            </a:r>
            <a:r>
              <a:rPr lang="es-ES" sz="2400" b="1" dirty="0">
                <a:latin typeface="Harlow Solid Italic" pitchFamily="82" charset="0"/>
              </a:rPr>
              <a:t>nada nos llevaría a pensar que dentro de sus </a:t>
            </a:r>
            <a:r>
              <a:rPr lang="es-ES" sz="2400" b="1" dirty="0" smtClean="0">
                <a:latin typeface="Harlow Solid Italic" pitchFamily="82" charset="0"/>
              </a:rPr>
              <a:t>cabezas hubiera </a:t>
            </a:r>
            <a:r>
              <a:rPr lang="es-ES" sz="2400" b="1" dirty="0">
                <a:latin typeface="Harlow Solid Italic" pitchFamily="82" charset="0"/>
              </a:rPr>
              <a:t>espacio para </a:t>
            </a:r>
            <a:r>
              <a:rPr lang="es-ES" sz="2400" b="1" dirty="0" smtClean="0">
                <a:latin typeface="Harlow Solid Italic" pitchFamily="82" charset="0"/>
              </a:rPr>
              <a:t>hacer así el ridículo.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En </a:t>
            </a:r>
            <a:r>
              <a:rPr lang="es-ES" sz="2400" dirty="0">
                <a:latin typeface="Harlow Solid Italic" pitchFamily="82" charset="0"/>
              </a:rPr>
              <a:t>estas </a:t>
            </a:r>
            <a:r>
              <a:rPr lang="es-ES" sz="2400" dirty="0" smtClean="0">
                <a:latin typeface="Harlow Solid Italic" pitchFamily="82" charset="0"/>
              </a:rPr>
              <a:t> </a:t>
            </a:r>
            <a:r>
              <a:rPr lang="es-ES" sz="2400" dirty="0">
                <a:latin typeface="Harlow Solid Italic" pitchFamily="82" charset="0"/>
              </a:rPr>
              <a:t>fotos </a:t>
            </a:r>
            <a:r>
              <a:rPr lang="es-ES" sz="2400" dirty="0" smtClean="0">
                <a:latin typeface="Harlow Solid Italic" pitchFamily="82" charset="0"/>
              </a:rPr>
              <a:t>vemos </a:t>
            </a:r>
            <a:r>
              <a:rPr lang="es-ES" sz="2400" dirty="0">
                <a:latin typeface="Harlow Solid Italic" pitchFamily="82" charset="0"/>
              </a:rPr>
              <a:t>cómo pueden ser capaces de hacer las más divertidas pifias. </a:t>
            </a:r>
            <a:endParaRPr lang="es-ES" sz="2400" dirty="0" smtClean="0">
              <a:latin typeface="Harlow Solid Italic" pitchFamily="82" charset="0"/>
            </a:endParaRP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En </a:t>
            </a:r>
            <a:r>
              <a:rPr lang="es-ES" sz="2400" dirty="0">
                <a:latin typeface="Harlow Solid Italic" pitchFamily="82" charset="0"/>
              </a:rPr>
              <a:t>realidad, </a:t>
            </a:r>
            <a:r>
              <a:rPr lang="es-ES" sz="2400" dirty="0" smtClean="0">
                <a:latin typeface="Harlow Solid Italic" pitchFamily="82" charset="0"/>
              </a:rPr>
              <a:t>vemos todas </a:t>
            </a:r>
            <a:r>
              <a:rPr lang="es-ES" sz="2400" dirty="0">
                <a:latin typeface="Harlow Solid Italic" pitchFamily="82" charset="0"/>
              </a:rPr>
              <a:t>sus </a:t>
            </a:r>
            <a:r>
              <a:rPr lang="es-ES" sz="2400" dirty="0" smtClean="0">
                <a:latin typeface="Harlow Solid Italic" pitchFamily="82" charset="0"/>
              </a:rPr>
              <a:t>ocurrencias </a:t>
            </a:r>
            <a:r>
              <a:rPr lang="es-ES" sz="2400" dirty="0">
                <a:latin typeface="Harlow Solid Italic" pitchFamily="82" charset="0"/>
              </a:rPr>
              <a:t>con </a:t>
            </a:r>
            <a:r>
              <a:rPr lang="es-ES" sz="2400" dirty="0" smtClean="0">
                <a:latin typeface="Harlow Solid Italic" pitchFamily="82" charset="0"/>
              </a:rPr>
              <a:t>mucha alegría, </a:t>
            </a:r>
          </a:p>
          <a:p>
            <a:pPr algn="ctr"/>
            <a:r>
              <a:rPr lang="es-ES" sz="2400" dirty="0" smtClean="0">
                <a:latin typeface="Harlow Solid Italic" pitchFamily="82" charset="0"/>
              </a:rPr>
              <a:t>ya </a:t>
            </a:r>
            <a:r>
              <a:rPr lang="es-ES" sz="2400" dirty="0">
                <a:latin typeface="Harlow Solid Italic" pitchFamily="82" charset="0"/>
              </a:rPr>
              <a:t>que al fin y al </a:t>
            </a:r>
            <a:r>
              <a:rPr lang="es-ES" sz="2400" dirty="0" smtClean="0">
                <a:latin typeface="Harlow Solid Italic" pitchFamily="82" charset="0"/>
              </a:rPr>
              <a:t>cabo</a:t>
            </a:r>
          </a:p>
          <a:p>
            <a:pPr algn="ctr"/>
            <a:r>
              <a:rPr lang="es-ES" sz="2400" dirty="0">
                <a:latin typeface="Harlow Solid Italic" pitchFamily="82" charset="0"/>
              </a:rPr>
              <a:t> </a:t>
            </a:r>
            <a:r>
              <a:rPr lang="es-ES" sz="2400" b="1" dirty="0">
                <a:latin typeface="Harlow Solid Italic" pitchFamily="82" charset="0"/>
              </a:rPr>
              <a:t>son </a:t>
            </a:r>
            <a:r>
              <a:rPr lang="es-ES" sz="2400" b="1" dirty="0" smtClean="0">
                <a:latin typeface="Harlow Solid Italic" pitchFamily="82" charset="0"/>
              </a:rPr>
              <a:t>como  </a:t>
            </a:r>
            <a:r>
              <a:rPr lang="es-ES" sz="2400" b="1" dirty="0">
                <a:latin typeface="Harlow Solid Italic" pitchFamily="82" charset="0"/>
              </a:rPr>
              <a:t>niños</a:t>
            </a:r>
            <a:r>
              <a:rPr lang="es-ES" sz="2400" b="1" dirty="0"/>
              <a:t>.</a:t>
            </a:r>
            <a:endParaRPr lang="es-ES" sz="2400" dirty="0"/>
          </a:p>
        </p:txBody>
      </p:sp>
    </p:spTree>
  </p:cSld>
  <p:clrMapOvr>
    <a:masterClrMapping/>
  </p:clrMapOvr>
  <p:transition spd="slow" advTm="1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Imágenes Cómic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04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AutoShape 2" descr="data:image/jpeg;base64,/9j/4AAQSkZJRgABAQAAAQABAAD/2wCEAAkGBxQTEhQTExQWFhUVGBQXFRUVGBUVFxUUFBQXFxQXFRgYHCggGBolHBQUITEhJSkrLi4uFx8zODMsNygtLiwBCgoKDg0OGhAQGywkHyQsLCwsLCwsLCwsLCwsLCwsLCwsLCwsLCwsLCwsLCwsLCwsLCwsLCwsLCwsLCwyLCw3LP/AABEIANUA7QMBIgACEQEDEQH/xAAbAAACAwEBAQAAAAAAAAAAAAAEBQIDBgABB//EAEEQAAEDAgQEBAMECQIFBQAAAAEAAgMEEQUhMUEGElFhEyJxgTKRoRRCscEVI1JigpLR4fBDchYkM6LxB0RTY7L/xAAZAQEBAQEBAQAAAAAAAAAAAAABAgADBAX/xAAkEQACAgIDAAMBAAMBAAAAAAAAAQIRITEDEkEEUWEiFDJxE//aAAwDAQACEQMRAD8AFwKp8SFp3GR9f/CZT44+mjPKBdxGZ26rKcDVOckf8QH0WpqaAzDw2i7joEKXVmcMnS8bc8bhylj8uUtzv69Efw7xM5zXibVguCBqO6UDguq/Y9ss05dwxN4bA2Mh5BD/ADbWyC69rIqtCWp4imdKeV55T90ZquTGpnDkLiAD7olnCVU0j9WQQcy0jMKNTwtVEkthdb1C48jbeCgdmNPa17S4kOG5J+ST1lQXEkX77ptJw5VjWB/0KHkwmZo80Ug/hK881O0gSsStqeXc56BMqbGZGxua15aHWuWnPXrsl1RRSF1uR2WoLTuiRgE5FmtPXPL8U8Sl2wbxDiTiGURs/WnmbkRmQRt7rZYdjbXU4lkLQ6xJaCPu9l8+/QstgHcoI2LgmsOG2YWktF9wvZbsHkVy4uHT1LgS3nsbdwmDuJ5hE1rSBYajM+hQUuCNDiedgvqTcKEdFEzJ07D7ocpPKN1TJ0NbIZOYu3+I5WPfstBLxU+MtaAH2aOfoT1aUkpaqmjdfxmHtqCo1uLUj3XMgBNh5QRosu22jdPsb1/Gsjm8rGhhO97n2RuB8XNI5ZyARo/PP1WcpY6WXytlAP72V/dQxfA5IhcC4+eXruptrZkkO+JuIwI2MhfmS7nI1ttZKuHeKnwmzyXsOx2PUFZx7gdb5bKcUFx5b97Zq+7Zkq2fQK7ixh5mfCOUWcMySdQjcN4ljMd3O+GwsPit1K+dnDpDmGvPoCiaXDpRblY431yN1MpYN1NTxDjgkic1uzvLYXDm9TfSyw7ZnsJds42OWqe/YJzkIXn+ErpcDqHf6DyP8zXHvNuqJSoTT4u4xtYSSAbgZ5eiZ0PFczGeGHaWsTmfmqqvhuqdYNgdYdkPFw3VD/Qd6+vZdbfXAs0NPxlIGuJs57nD0aOwVGF8Qyicuc7nLmhoBsBa+V0LBwu9ou9zmEZm7HH8FRJhBBPLJG/sf1bv+5MW6ybJuMN4kZJMYSLOGQI0J3snpXxSOsfDJcXDmuyv1G6dt/8AUGo35SetlV3kHgzPC0/JUs6OuPpkvptBUeHI150aRfrbey+U4VGTMy2xHtnmvpIluuctneUvDbjjCm3Mg/hJVzeKaY/6hHq0hfPp39kfw5SeNMAfhb53e2g91bqiUkbt1QXC4uGnMdxsSsVxD4/jvaKiRrMi0A21Gf1Wxkdf+ixH/qKHCMSMyPw3Wg3oLoVyU0m9VJ/Of6qp0Mg/91J/Nf8AFYl/inVxPuvI6Z7vvW7klT2xlg2n6b6mFW0c0VQXubnyuDSHW2JsiW8XRPjL56c3bk8sJBBGuSw9DVTUzmvDrgm1gbg9U9xRjbCqjzY/KVvS+5VWkOBTxZjMDnxy0cj7ltnteNOhCDoKCqqWueJPK3JxLrWJ0yCOr+H43ROlivzAXtskmAyTeKBTmziD5To62oI3XRytWsBexjJw5Jq6X8T+arbgLd3/AETmCvD7teDHI0eeN34tO4QvitOYcD6KLZz7yOpuHITq93tZFf8ADVPpd/zH9F5FOBmT8lZ+l49+b2F0f1YdpCGnwUOkfGXcr2nyk6Obt7pxg/EUtI7wagF8V7G+dh1aUJiNQ0uZURh36sgPuLXadfxWkmoWTMAeLhwBb2B0smT+9Fd/sa0WGUcx8cDnjdrbVh/eCcRiiYLNiy/2nP6r5nDJPh03M3zRO/lcOjhsVu8Or2TxeLCRb77N2Hf2U0lrKKf2Nf01A34Yz7Cy8dxHHswn5D8knfADvddLR2snsvokbDiW+kTv5l7/AMRu/wDiP8yURta3Veuf0CL/AAljdnEB3Zb1eqG4i50T35h3PYC97ZZJHVVobqicNn5qZ7v/ALQfosbSJVc8zbF0xzNjp5b6aoSuLi0+LG2ZoHTlfbsQrq6pDgW9QhqCtJbYgXGRv2TX2VeLEmNYU17PFgJIAuWOHmA6jqAsnzHYXWwkrPDlLG6OPM3o0/eb6K2bhwSHxIgwNfmQTykO3Hdc5SrQqAvwbDGsYHPHnPXKw2Cdxu6lM5I2OuSATmckkrLM8190pCp5ySqJrGy3HCVNyU/OR5pST/CPhWFpG+PJGxurnAW7b3C+pvYGgNbo0BoA6BZu6ReKKnlZvjODnpZOrcwn8zkqnf4jJWHI2cLe2SY7Jas+PRsJH4q1gOltUY6rkNxZtwbZAfVDRucXW336LnWQlFpBZoHSBoBAAGQN73RHD1RyPfTS2LX3Gf5XQlPX8rr2uOirxKpDyJBk8dPoukX4EG6HGE1Bpah0Mg5m7X+9G7L5hZOb/l6x3Kcmvu3/AGE/+Vp8QP2imbM3/qQ621IGo9P7rH4vLzSc4+80XPcbK9xKp2bvFqRs4Dhk8ZseNR2PZVYE6JxdHIxrJm6i2Ug/aavcOn54I3DXlAPqMkJXM57EZPabtI1HZRF+HBPxmjFJGNGt+QXGGP8AZbbfIJVJUER+MLubbMfskapZV8QFrR5Gm+ds9O6UkPtD91K2UOBA5CCAO2xQvCUn6t0L/jhcW9y3Yq7CcTE9O57W8sjMuQaHLZJnVb4qps3gPYJW8jmuFuZ21kxzFo3TaNNVxtc0te27XZEfmFkS+XDpw+PON+nRw3aehWhnrJmtLjA4AalxAtdJpKiWqvCGNdzfduMrdD1Wjix46jl6NzT1DJoxPDmD8Td2ncKmSY7rD8NYnLRTva4XYzKaPWw0LgOy3FfB4jGy07mkPtZxzaPW2iGmmdJRyVqL6gAaK5mA1e7oh6XKmOF5jrK0egKP+ktGdrncxumeGttRPPV597BMn8NG1nTXHZoH1VOJujjiEMd7C+fUlUg3ozZrCT8TWAbu1KGjqmseSJA/m2Fxmh6TAKipu9zmRgEgF17kDeybYZw5FBI2SWXxXN0YBZvuiSX2dFSBBh0k7h4bDcEdh81qaHC3Rt5ZXNB2GvqoTYsSLMAY393JJ6vEHB1rOd3CiODb2Z3D64uBIe4ds1diUcwHPIW8g0zu75JjhVO2DmtKx3MLZgZDqEUKpm72H1FwvZH43Jd0S+SF3QqwDiNlO18ov41rRAjLPUnovoHCWOy1IeJiOYAFpGQI3WJmbSm5dyewsiqPE4om8rHu5f6rP4sngXzQ+mfRpHIKQ30WbPGeQaG3tobbKcHEbnC7YCdr3suPLwvj9MreTJ4vF4VTIza9x6FBSPANwAdj7p9jh8RxlfA4HJuTuml1nKn4iPC5QfhJNzca3XOSvJXa9hX2eMt7qtmCynOzTf8Ae2UaZjrBLcUr5Y38okcARkBt6LnAOqcmO+HKnw5TG63ny99gs/xFReDM5m17s/2OzAVlLOSGvub319N054tphLFHMPiba/dpXaMqwGVIG4exMNi5SNCc+xz0VdXM/nDog8jpbJKo6/lN22CKpcSe5zWmQtBIFzoO6Ipj/wCfrHtBNL4c0ZYQ2Qb7OS1uESEbD1KoqBUCZ0Qu4g2DhezhsQnlJw3UOA8R7WdtT8l0jwTZLpenuEAwXzabkHXpqEz4ixhtRG1lgxzXte12tiChHcKneot6M/uoDheQG7Z2uHRwsr/xZo38PLYyl4qJBBYzMAHIkEDqEM3iFwza1jf9rbICfB6hv3WkdjdJ8QqC3yb765LlLiksNGjFSwi7C6h760SHPnc7m6FpBvdOI6g0UlmkmllOYOfhuP5ElVcKQX8R/wCy2w9SmFRSeIxzD94EW77KVLxlX1wbvhqs8SMgkEt36tOiZSSAbr5XwNij2Nc03vGSw55kXyutb9vc5t2E6G5Q21oIxTYRimI3u0FJuZrtTol76wgXcbk6pPPiQBJJsEW6FpJ0jQTVmdhkEJNNcEZ5jXohKKta5gcMz8/kiTI52wa3q42RRrBmycgAaT763VDpz1RBjZfMuf2bkPmqqg9GtA9yfmlKhTrRLh2i8eUCwLO4t6+yDmlAqZY2NBY0kDLI2GZurMDxBkLJhIHFzmWYWnIE75LP0dS+MlwsdQb6Zr1TjyRx+nNNSboJZVcpIcMwTt8lCaudla49LqdQWyP5mnUDm1yO6i6K1l6IfGUkm2S+RposgxLq78fqtTw7MXxyAG5GexsFiRFqj8JxF8V2tNg8WdlsvmTTUmrPQ9Wb6vaBEectALdDYEr5/WN5Sc7kW22TWqlJ1ue7sz7JTizXuBLcw0Z9gFUcLJCrbIU1Vqq52tJu4c3rsgqd2d0VO64XP0pJSVkiBbyiw6BPOa9L/D+CzVM42K2PDUIdEC8XAvl1R2pqxUexjKege/4I3O9ATn6rU4Lw01reacXOzOn+4j8E/NWGizfKOgyQ7p7r7HHwpJM4T5HosfUcgAYAANANgqxXdUJM/dU+MCvRo5DZtX3Uvtg6pOJgpk5KjDVtcOqT8T1cZZZ7A5x+E7g9bqDqu2yVcQSB7WkbHNced1CzpBf0iFBxK+GIxta03Objr8kywfiYOeGyC1/vaLFvdmotevlOnk7UbnhDzSVDxo52XsVqK53I23MM87NyF+/VIME5Y4mtBtcBxJ3J2UcTxRn7QyU7tkNA9fObHP3WUxWQuIF9E2r61rhke5VFBQeLmcwSW+lhe6UKPOE5XczmXIsLjtZaketz1OqyeBt8OpIJ0Dhf8E6nxH9n5lEmLGIKXYtUcpaL7FCyVTjv8kJUSXP+FC2ZWHRjXK+VuiBcyxII6L12IgaFQbUXzzt+K+zySheWeeMJeBOHRBvMSNVbUNS81RGxRVJeS40tbXutHm44bYS45OQMHZn1XkdX5mgAWJA+eSJxHD+TMnmvl5bqqmpW2aQ03uQN7W3XyuVJycvs9UZUqY/nYLBFUVEHh4P3g5KKqq5A1up+qGPEskObQNbEH97XNcepqsUyxeG9zTqCQpufkmeJvZUx/aGDlkb8bRo4dQlDNFd5tDHJ0B1Wuwmo5Y2t6D8VjoHZlNaOruAL6Lz817PRx0O6iWzr7FdDU/iq6ZwIAOijUYfa74z6t29l7PjfOeISOfN8e7kgiV9wl85IzUIq+xs7JXOkD8hmSvpy5VGPZHkcW6iTw6FzvMdL5dUZPKBouHLEzL1KWy1YcLj3C58HyY8llz4pQJzyXSWrrCMgiZKhARUr5ZCG52tfoFHyp1GjcSqWQVwBz3VZYBmjaGh8SV7ObJl7u2VFa6PmsAfLllkCdyvnK2zpJ28BFNUyTO5bgepyAHRe1kLmEXNwd9NEDFVNb8I+alPXF9rqiHkJ5zbZM8Gm/VkA6k59DfZZ10/qn3Ds7SwRnN1yR7C+qzQshLTkTW3Lb/UolkNz5iPZSkmjilH2gFxDMg021JtdMKfiqmYLMit1Ib+aKGqQJV0wiYZHxvLB94g2F0qfjg2jFvknuLcTxzwyRcrvO2wPQ7LEtpnH7rvYFVFfYWbFgaDfkb62CrmIuLAD2FlWKarP+mfku/R9UR/09dMx7r0ucPWcowlF7JxubbQXRHDthLLoQRp0z7oIYVUnRo+Y21THBsMkjcXSAC42IO64cko9aR3eWF8QEGO3LbPt0Selk5Yx2vn6p5jgvGc/8ss7GTygKc9ERuR5KQcySSlGIjI9bhM3bZJdiLcj6hEcaKTa0T4eqLP5Todl07eV7m7XP1QeGutK1H4plIe4ClLLFUwWM+YphQRB4d1GYKXR/FdO8Ah5i/0RJKzW0weGuI9QvRiZeCXuPKPuA2+aEqmWLh3OYSsk3sUR40mdJzvAZNV3N2hH4RXht3OI6Afmkl16HLtLMaJWHZoKvEua9il9PVEON9D+KDDrZqjxDfVTwfw7GbchyH3zKPA+zwvkJ8zwLAddlmPFJ3KPiL5uRhzDMh7nfqunJPts4oaU36ikfJ95/bW+Q+hWZBWo4syZHEO30Fis4ymcdAucdFJlQK4FGx4c87IuDAZHbei2DVWxOEzwetET+Yi+RHom0HChOpKYU3CTRmQD6k/kizWIKxz6iQv66dgETS4KTqfl2Wugwewt5QB0CMjw4BFtE2zOUuDtb/dMmUlgmgpApfZwtdeikVMmJsosdmPcIHxz2Ga5tRmPMN1FG/QmA5/zKROX8KBZUWPxb9FzqgdToQs1krCPMYJ8PLPy/ks7C64GqcVsl26k5WSaJhaAHa6evouqlUaJW2yWpVNVSF0bjl5cz7I/E6VrAyxNzre1vZKJySHAE2yuP6rJelPAuoj52+oTjE6UukvewsltCz9c0HrcrUx07HZuv6KJf7BJaZn2w23v6JlRTeEx793ZAfmr6iohj0Av2SSsxLnOQKqKo1Az5DfXv7oecG+as5Dreyoe4+qfRZBSYoEqQKWY55UQuLlwKFozJN1WqwGnHPG3uC4+izEQzstFQ4U8EO8U5bW0QwwaKpw7xXcxGWdlfHgzRsERDM2wHn0F7aItr221d8kZCgZuHDoFc2mt0V7Q39p38v8Adehg2d8wgTo2W3VrlFrB+0rGwXNg5pPusTgiHWXaowYU4ZuLQPVVuFsmFp73UtvwpJJWypsFsybKJmA0ChJA89/dRNM/p+CFxp7N2QmqKKwPK0j1SvmzR4xp24afmltY8PcXWDb7Agfiqg/GQm1g98TPVd4g6oYhm/8A+mqt1VGNSMumf4KrzgpphMtQBZDSPu4306IOoxlrTYMDt77KhmM5/CBf3TIVFB9STrqr6WnjcBzOAvfmPfZeTkiJsjSNbEZXt1VddSODWPB5mvI6XBSkx0LKxoiqLa2F/W4yVUlc86uNugyXmNyfrT2DR8glxcU4s1oJdIFUZVTZT5EaC0SMxIsq7qZbZQAQJxcrYYC7QJpgmGc4LnaaDv1Kdmk5WOLRmAbJvwGzGTRcpI3C8AXEk5nXf1XrU6FfpoeE8P53OkcMm/D0LtythHTrqBgEbLCw5RkMrZIoFc8kqmzo4lZ4a4PCsiaXGzRdJiLGq6KMk5C/oj4cOAHNI63Yf1U5MSYzKNvv/mqGazocOsLyHlCl+kI2ZRNz/aKVVFU53xEntsqw8LAkGVNS5/xG/bZUAKoyXXCRIq0W3XcxVPiKh9S7Zt/cBYx8y+0nqfmVHxu5+aBLiuDl0rBYaZFEyhC8y8UqIXZNzs160qtSaVmjPBowQaUH0TZ1QBAz92xHayQwy/8AKEbg3HsrI3l9K4nXNCJE9TJzOc7qSVW1qmyIlFw0aSlFgzY0dTwdlfFTjp/gRgZa1kWDTEmJxgEW13CCTWuo+d5IOdgup8L3KG6LjFvKGuAVd2WIty5A9UxqKizHEa2Nh7JXE4jsukDnA2PqsthKH2ZbX800wOXw5A+wIAIse6M/QoJ3V9NgdzZoddU8mTS2aGmxNrtDnuOnZExOLjYAlC0HDTWi73O9L5JsZWsFmfRQRKtoJgoQM5D7f3V0uKNZlGPpkkkr3OOZXvgpMw2Wqc/4jdQbKqRGVNsaxrLOdSLlWGqwBYaIr0qVl4XBYxWXoWUG+V1e9yoc8oQM+XWXrYidj8lo/Aj6O/7QF148wGX7lx/JX2yN4EH2Zx2XppHdh7j8loWEahgHzP4qfPlcNHs25WTyCkZ77CRqR7Bx/AK5mHG1/NrbJp+eafF7yBYEE72spDn+8SDbKzsr91m2U3YvZQER2s439Ac/dE0FIRE9hBz0091fQMJcS45DQXujJmWtb6KLbQIAp8JAARseHAapjHCrmQpobFgo2hTFE1M/CXBiMkqvRM/Bo9+b2JXseENtYOeB0unPgKbYL6A+izyK0JDhbAMy4+5VkFKwGwBz91pKbDSfiFh03Rl44xk0X9AT81mzWKqXA7i7rtHQa279EY8sibZrfl+ahPWOd2CFc4INR0szna5Doh3OtopvkHVQY0E6hK0YkM81IPGy7wuikKXqVgeznPU2P7KLYAF482WFlolCi5yGJ6KDnFawCHSKt0iHe4qh573WMFPmHVUGdCjNehiyBCflA+6PqrYm30AHZGCkF81cyNo9lVlrQJNGQ0m4AAzS2mrHvka0GwJ0HROq5nNG9o3BWZp3uY8OAzbsUrVGuzUksa5rCbudf/CrxSNGXLrqs9hzXSTc7tdz2GgC1AfmpeHglpWUfYAPMzyn6H2Q8jHA+YfLRMi5CVUwabONumV0+CqGDLWB7BW+iEo5eYX/ALfRFt26qTEg1SEf+aoqCgccz5fxRo5Ih3+qwNglJhzj8WQ+qLJZHpb2zKEmry7ICwQhKwUEVVeT2HbVBGYDqrg4LzwmlCQ1QO4k6G3qoiiJ1ciRA3orSVYgIw5vUq2OlY3QX9VddRKDaJZDQLnSWUNFxcgER5iVFwvquc9VOfdLE9ewbBVklS5xuvA66CEikx9VB8aucqnR3WMRYANSFFzlY2K2y7k7BIpgIvbNehpKvEa7kVYKeMIoMF9SqH4WxxubnTsmLWKXKp9CqBYKdrPhFkZGocq9ayyzF0XgBKsdfbk9U5p6ZzrbDqVVxDSsENxmQRe/RMTA3CpMpe3pY+y1bAyMX0PXqsRwxVOY5zmAZix9U9dI52Zv+SDDGbEHH4UIc9TcqLQVIhALZIL1ue1l6CvQFhTKy7NTU7LyycGIFua9DSplqiXJFaIkLxSK4HdAEHAqEg6lWlwUXO7IsNIHaBqM1MtXB2a54BQ2GSAHZVuar3DshnRnqlDR5Kh/GsrnU5KrNP1N/RbYYItqCuMiuja3S2akYAlfoWR8FSEQXLlkWTEamIQuXK2sDIuhpw7JM4sPY3PU9SuXKCWe1cnKDYJVP5iL5rlyEYnFE0aAD0C5uS8XJQomF6BsuXLGWz0Rdypgrxct4b04FcuXJYErKFly5HgnhVEj7LlywkPFuVaRdcuWI9KzIrGMBzXi5AkxF6qHhBcuWEjNsFQY1y5KCKyWxwhT8IZrlySpJ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500" y="-1782763"/>
            <a:ext cx="4133850" cy="3714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6436" name="AutoShape 4" descr="data:image/jpeg;base64,/9j/4AAQSkZJRgABAQAAAQABAAD/2wCEAAkGBxQTEhQTExQWFhUVGBQXFRUVGBUVFxUUFBQXFxQXFRgYHCggGBolHBQUITEhJSkrLi4uFx8zODMsNygtLiwBCgoKDg0OGhAQGywkHyQsLCwsLCwsLCwsLCwsLCwsLCwsLCwsLCwsLCwsLCwsLCwsLCwsLCwsLCwsLCwyLCw3LP/AABEIANUA7QMBIgACEQEDEQH/xAAbAAACAwEBAQAAAAAAAAAAAAAEBQIDBgABB//EAEEQAAEDAgQEBAMECQIFBQAAAAEAAgMEEQUhMUEGElFhEyJxgTKRoRRCscEVI1JigpLR4fBDchYkM6LxB0RTY7L/xAAZAQEBAQEBAQAAAAAAAAAAAAABAgADBAX/xAAkEQACAgIDAAMBAAMBAAAAAAAAAQIRITEDEkEEUWEiFDJxE//aAAwDAQACEQMRAD8AFwKp8SFp3GR9f/CZT44+mjPKBdxGZ26rKcDVOckf8QH0WpqaAzDw2i7joEKXVmcMnS8bc8bhylj8uUtzv69Efw7xM5zXibVguCBqO6UDguq/Y9ss05dwxN4bA2Mh5BD/ADbWyC69rIqtCWp4imdKeV55T90ZquTGpnDkLiAD7olnCVU0j9WQQcy0jMKNTwtVEkthdb1C48jbeCgdmNPa17S4kOG5J+ST1lQXEkX77ptJw5VjWB/0KHkwmZo80Ug/hK881O0gSsStqeXc56BMqbGZGxua15aHWuWnPXrsl1RRSF1uR2WoLTuiRgE5FmtPXPL8U8Sl2wbxDiTiGURs/WnmbkRmQRt7rZYdjbXU4lkLQ6xJaCPu9l8+/QstgHcoI2LgmsOG2YWktF9wvZbsHkVy4uHT1LgS3nsbdwmDuJ5hE1rSBYajM+hQUuCNDiedgvqTcKEdFEzJ07D7ocpPKN1TJ0NbIZOYu3+I5WPfstBLxU+MtaAH2aOfoT1aUkpaqmjdfxmHtqCo1uLUj3XMgBNh5QRosu22jdPsb1/Gsjm8rGhhO97n2RuB8XNI5ZyARo/PP1WcpY6WXytlAP72V/dQxfA5IhcC4+eXruptrZkkO+JuIwI2MhfmS7nI1ttZKuHeKnwmzyXsOx2PUFZx7gdb5bKcUFx5b97Zq+7Zkq2fQK7ixh5mfCOUWcMySdQjcN4ljMd3O+GwsPit1K+dnDpDmGvPoCiaXDpRblY431yN1MpYN1NTxDjgkic1uzvLYXDm9TfSyw7ZnsJds42OWqe/YJzkIXn+ErpcDqHf6DyP8zXHvNuqJSoTT4u4xtYSSAbgZ5eiZ0PFczGeGHaWsTmfmqqvhuqdYNgdYdkPFw3VD/Qd6+vZdbfXAs0NPxlIGuJs57nD0aOwVGF8Qyicuc7nLmhoBsBa+V0LBwu9ou9zmEZm7HH8FRJhBBPLJG/sf1bv+5MW6ybJuMN4kZJMYSLOGQI0J3snpXxSOsfDJcXDmuyv1G6dt/8AUGo35SetlV3kHgzPC0/JUs6OuPpkvptBUeHI150aRfrbey+U4VGTMy2xHtnmvpIluuctneUvDbjjCm3Mg/hJVzeKaY/6hHq0hfPp39kfw5SeNMAfhb53e2g91bqiUkbt1QXC4uGnMdxsSsVxD4/jvaKiRrMi0A21Gf1Wxkdf+ixH/qKHCMSMyPw3Wg3oLoVyU0m9VJ/Of6qp0Mg/91J/Nf8AFYl/inVxPuvI6Z7vvW7klT2xlg2n6b6mFW0c0VQXubnyuDSHW2JsiW8XRPjL56c3bk8sJBBGuSw9DVTUzmvDrgm1gbg9U9xRjbCqjzY/KVvS+5VWkOBTxZjMDnxy0cj7ltnteNOhCDoKCqqWueJPK3JxLrWJ0yCOr+H43ROlivzAXtskmAyTeKBTmziD5To62oI3XRytWsBexjJw5Jq6X8T+arbgLd3/AETmCvD7teDHI0eeN34tO4QvitOYcD6KLZz7yOpuHITq93tZFf8ADVPpd/zH9F5FOBmT8lZ+l49+b2F0f1YdpCGnwUOkfGXcr2nyk6Obt7pxg/EUtI7wagF8V7G+dh1aUJiNQ0uZURh36sgPuLXadfxWkmoWTMAeLhwBb2B0smT+9Fd/sa0WGUcx8cDnjdrbVh/eCcRiiYLNiy/2nP6r5nDJPh03M3zRO/lcOjhsVu8Or2TxeLCRb77N2Hf2U0lrKKf2Nf01A34Yz7Cy8dxHHswn5D8knfADvddLR2snsvokbDiW+kTv5l7/AMRu/wDiP8yURta3Veuf0CL/AAljdnEB3Zb1eqG4i50T35h3PYC97ZZJHVVobqicNn5qZ7v/ALQfosbSJVc8zbF0xzNjp5b6aoSuLi0+LG2ZoHTlfbsQrq6pDgW9QhqCtJbYgXGRv2TX2VeLEmNYU17PFgJIAuWOHmA6jqAsnzHYXWwkrPDlLG6OPM3o0/eb6K2bhwSHxIgwNfmQTykO3Hdc5SrQqAvwbDGsYHPHnPXKw2Cdxu6lM5I2OuSATmckkrLM8190pCp5ySqJrGy3HCVNyU/OR5pST/CPhWFpG+PJGxurnAW7b3C+pvYGgNbo0BoA6BZu6ReKKnlZvjODnpZOrcwn8zkqnf4jJWHI2cLe2SY7Jas+PRsJH4q1gOltUY6rkNxZtwbZAfVDRucXW336LnWQlFpBZoHSBoBAAGQN73RHD1RyPfTS2LX3Gf5XQlPX8rr2uOirxKpDyJBk8dPoukX4EG6HGE1Bpah0Mg5m7X+9G7L5hZOb/l6x3Kcmvu3/AGE/+Vp8QP2imbM3/qQ621IGo9P7rH4vLzSc4+80XPcbK9xKp2bvFqRs4Dhk8ZseNR2PZVYE6JxdHIxrJm6i2Ug/aavcOn54I3DXlAPqMkJXM57EZPabtI1HZRF+HBPxmjFJGNGt+QXGGP8AZbbfIJVJUER+MLubbMfskapZV8QFrR5Gm+ds9O6UkPtD91K2UOBA5CCAO2xQvCUn6t0L/jhcW9y3Yq7CcTE9O57W8sjMuQaHLZJnVb4qps3gPYJW8jmuFuZ21kxzFo3TaNNVxtc0te27XZEfmFkS+XDpw+PON+nRw3aehWhnrJmtLjA4AalxAtdJpKiWqvCGNdzfduMrdD1Wjix46jl6NzT1DJoxPDmD8Td2ncKmSY7rD8NYnLRTva4XYzKaPWw0LgOy3FfB4jGy07mkPtZxzaPW2iGmmdJRyVqL6gAaK5mA1e7oh6XKmOF5jrK0egKP+ktGdrncxumeGttRPPV597BMn8NG1nTXHZoH1VOJujjiEMd7C+fUlUg3ozZrCT8TWAbu1KGjqmseSJA/m2Fxmh6TAKipu9zmRgEgF17kDeybYZw5FBI2SWXxXN0YBZvuiSX2dFSBBh0k7h4bDcEdh81qaHC3Rt5ZXNB2GvqoTYsSLMAY393JJ6vEHB1rOd3CiODb2Z3D64uBIe4ds1diUcwHPIW8g0zu75JjhVO2DmtKx3MLZgZDqEUKpm72H1FwvZH43Jd0S+SF3QqwDiNlO18ov41rRAjLPUnovoHCWOy1IeJiOYAFpGQI3WJmbSm5dyewsiqPE4om8rHu5f6rP4sngXzQ+mfRpHIKQ30WbPGeQaG3tobbKcHEbnC7YCdr3suPLwvj9MreTJ4vF4VTIza9x6FBSPANwAdj7p9jh8RxlfA4HJuTuml1nKn4iPC5QfhJNzca3XOSvJXa9hX2eMt7qtmCynOzTf8Ae2UaZjrBLcUr5Y38okcARkBt6LnAOqcmO+HKnw5TG63ny99gs/xFReDM5m17s/2OzAVlLOSGvub319N054tphLFHMPiba/dpXaMqwGVIG4exMNi5SNCc+xz0VdXM/nDog8jpbJKo6/lN22CKpcSe5zWmQtBIFzoO6Ipj/wCfrHtBNL4c0ZYQ2Qb7OS1uESEbD1KoqBUCZ0Qu4g2DhezhsQnlJw3UOA8R7WdtT8l0jwTZLpenuEAwXzabkHXpqEz4ixhtRG1lgxzXte12tiChHcKneot6M/uoDheQG7Z2uHRwsr/xZo38PLYyl4qJBBYzMAHIkEDqEM3iFwza1jf9rbICfB6hv3WkdjdJ8QqC3yb765LlLiksNGjFSwi7C6h760SHPnc7m6FpBvdOI6g0UlmkmllOYOfhuP5ElVcKQX8R/wCy2w9SmFRSeIxzD94EW77KVLxlX1wbvhqs8SMgkEt36tOiZSSAbr5XwNij2Nc03vGSw55kXyutb9vc5t2E6G5Q21oIxTYRimI3u0FJuZrtTol76wgXcbk6pPPiQBJJsEW6FpJ0jQTVmdhkEJNNcEZ5jXohKKta5gcMz8/kiTI52wa3q42RRrBmycgAaT763VDpz1RBjZfMuf2bkPmqqg9GtA9yfmlKhTrRLh2i8eUCwLO4t6+yDmlAqZY2NBY0kDLI2GZurMDxBkLJhIHFzmWYWnIE75LP0dS+MlwsdQb6Zr1TjyRx+nNNSboJZVcpIcMwTt8lCaudla49LqdQWyP5mnUDm1yO6i6K1l6IfGUkm2S+RposgxLq78fqtTw7MXxyAG5GexsFiRFqj8JxF8V2tNg8WdlsvmTTUmrPQ9Wb6vaBEectALdDYEr5/WN5Sc7kW22TWqlJ1ue7sz7JTizXuBLcw0Z9gFUcLJCrbIU1Vqq52tJu4c3rsgqd2d0VO64XP0pJSVkiBbyiw6BPOa9L/D+CzVM42K2PDUIdEC8XAvl1R2pqxUexjKege/4I3O9ATn6rU4Lw01reacXOzOn+4j8E/NWGizfKOgyQ7p7r7HHwpJM4T5HosfUcgAYAANANgqxXdUJM/dU+MCvRo5DZtX3Uvtg6pOJgpk5KjDVtcOqT8T1cZZZ7A5x+E7g9bqDqu2yVcQSB7WkbHNced1CzpBf0iFBxK+GIxta03Objr8kywfiYOeGyC1/vaLFvdmotevlOnk7UbnhDzSVDxo52XsVqK53I23MM87NyF+/VIME5Y4mtBtcBxJ3J2UcTxRn7QyU7tkNA9fObHP3WUxWQuIF9E2r61rhke5VFBQeLmcwSW+lhe6UKPOE5XczmXIsLjtZaketz1OqyeBt8OpIJ0Dhf8E6nxH9n5lEmLGIKXYtUcpaL7FCyVTjv8kJUSXP+FC2ZWHRjXK+VuiBcyxII6L12IgaFQbUXzzt+K+zySheWeeMJeBOHRBvMSNVbUNS81RGxRVJeS40tbXutHm44bYS45OQMHZn1XkdX5mgAWJA+eSJxHD+TMnmvl5bqqmpW2aQ03uQN7W3XyuVJycvs9UZUqY/nYLBFUVEHh4P3g5KKqq5A1up+qGPEskObQNbEH97XNcepqsUyxeG9zTqCQpufkmeJvZUx/aGDlkb8bRo4dQlDNFd5tDHJ0B1Wuwmo5Y2t6D8VjoHZlNaOruAL6Lz817PRx0O6iWzr7FdDU/iq6ZwIAOijUYfa74z6t29l7PjfOeISOfN8e7kgiV9wl85IzUIq+xs7JXOkD8hmSvpy5VGPZHkcW6iTw6FzvMdL5dUZPKBouHLEzL1KWy1YcLj3C58HyY8llz4pQJzyXSWrrCMgiZKhARUr5ZCG52tfoFHyp1GjcSqWQVwBz3VZYBmjaGh8SV7ObJl7u2VFa6PmsAfLllkCdyvnK2zpJ28BFNUyTO5bgepyAHRe1kLmEXNwd9NEDFVNb8I+alPXF9rqiHkJ5zbZM8Gm/VkA6k59DfZZ10/qn3Ds7SwRnN1yR7C+qzQshLTkTW3Lb/UolkNz5iPZSkmjilH2gFxDMg021JtdMKfiqmYLMit1Ib+aKGqQJV0wiYZHxvLB94g2F0qfjg2jFvknuLcTxzwyRcrvO2wPQ7LEtpnH7rvYFVFfYWbFgaDfkb62CrmIuLAD2FlWKarP+mfku/R9UR/09dMx7r0ucPWcowlF7JxubbQXRHDthLLoQRp0z7oIYVUnRo+Y21THBsMkjcXSAC42IO64cko9aR3eWF8QEGO3LbPt0Selk5Yx2vn6p5jgvGc/8ss7GTygKc9ERuR5KQcySSlGIjI9bhM3bZJdiLcj6hEcaKTa0T4eqLP5Todl07eV7m7XP1QeGutK1H4plIe4ClLLFUwWM+YphQRB4d1GYKXR/FdO8Ah5i/0RJKzW0weGuI9QvRiZeCXuPKPuA2+aEqmWLh3OYSsk3sUR40mdJzvAZNV3N2hH4RXht3OI6Afmkl16HLtLMaJWHZoKvEua9il9PVEON9D+KDDrZqjxDfVTwfw7GbchyH3zKPA+zwvkJ8zwLAddlmPFJ3KPiL5uRhzDMh7nfqunJPts4oaU36ikfJ95/bW+Q+hWZBWo4syZHEO30Fis4ymcdAucdFJlQK4FGx4c87IuDAZHbei2DVWxOEzwetET+Yi+RHom0HChOpKYU3CTRmQD6k/kizWIKxz6iQv66dgETS4KTqfl2Wugwewt5QB0CMjw4BFtE2zOUuDtb/dMmUlgmgpApfZwtdeikVMmJsosdmPcIHxz2Ga5tRmPMN1FG/QmA5/zKROX8KBZUWPxb9FzqgdToQs1krCPMYJ8PLPy/ks7C64GqcVsl26k5WSaJhaAHa6evouqlUaJW2yWpVNVSF0bjl5cz7I/E6VrAyxNzre1vZKJySHAE2yuP6rJelPAuoj52+oTjE6UukvewsltCz9c0HrcrUx07HZuv6KJf7BJaZn2w23v6JlRTeEx793ZAfmr6iohj0Av2SSsxLnOQKqKo1Az5DfXv7oecG+as5Dreyoe4+qfRZBSYoEqQKWY55UQuLlwKFozJN1WqwGnHPG3uC4+izEQzstFQ4U8EO8U5bW0QwwaKpw7xXcxGWdlfHgzRsERDM2wHn0F7aItr221d8kZCgZuHDoFc2mt0V7Q39p38v8Adehg2d8wgTo2W3VrlFrB+0rGwXNg5pPusTgiHWXaowYU4ZuLQPVVuFsmFp73UtvwpJJWypsFsybKJmA0ChJA89/dRNM/p+CFxp7N2QmqKKwPK0j1SvmzR4xp24afmltY8PcXWDb7Agfiqg/GQm1g98TPVd4g6oYhm/8A+mqt1VGNSMumf4KrzgpphMtQBZDSPu4306IOoxlrTYMDt77KhmM5/CBf3TIVFB9STrqr6WnjcBzOAvfmPfZeTkiJsjSNbEZXt1VddSODWPB5mvI6XBSkx0LKxoiqLa2F/W4yVUlc86uNugyXmNyfrT2DR8glxcU4s1oJdIFUZVTZT5EaC0SMxIsq7qZbZQAQJxcrYYC7QJpgmGc4LnaaDv1Kdmk5WOLRmAbJvwGzGTRcpI3C8AXEk5nXf1XrU6FfpoeE8P53OkcMm/D0LtythHTrqBgEbLCw5RkMrZIoFc8kqmzo4lZ4a4PCsiaXGzRdJiLGq6KMk5C/oj4cOAHNI63Yf1U5MSYzKNvv/mqGazocOsLyHlCl+kI2ZRNz/aKVVFU53xEntsqw8LAkGVNS5/xG/bZUAKoyXXCRIq0W3XcxVPiKh9S7Zt/cBYx8y+0nqfmVHxu5+aBLiuDl0rBYaZFEyhC8y8UqIXZNzs160qtSaVmjPBowQaUH0TZ1QBAz92xHayQwy/8AKEbg3HsrI3l9K4nXNCJE9TJzOc7qSVW1qmyIlFw0aSlFgzY0dTwdlfFTjp/gRgZa1kWDTEmJxgEW13CCTWuo+d5IOdgup8L3KG6LjFvKGuAVd2WIty5A9UxqKizHEa2Nh7JXE4jsukDnA2PqsthKH2ZbX800wOXw5A+wIAIse6M/QoJ3V9NgdzZoddU8mTS2aGmxNrtDnuOnZExOLjYAlC0HDTWi73O9L5JsZWsFmfRQRKtoJgoQM5D7f3V0uKNZlGPpkkkr3OOZXvgpMw2Wqc/4jdQbKqRGVNsaxrLOdSLlWGqwBYaIr0qVl4XBYxWXoWUG+V1e9yoc8oQM+XWXrYidj8lo/Aj6O/7QF148wGX7lx/JX2yN4EH2Zx2XppHdh7j8loWEahgHzP4qfPlcNHs25WTyCkZ77CRqR7Bx/AK5mHG1/NrbJp+eafF7yBYEE72spDn+8SDbKzsr91m2U3YvZQER2s439Ac/dE0FIRE9hBz0091fQMJcS45DQXujJmWtb6KLbQIAp8JAARseHAapjHCrmQpobFgo2hTFE1M/CXBiMkqvRM/Bo9+b2JXseENtYOeB0unPgKbYL6A+izyK0JDhbAMy4+5VkFKwGwBz91pKbDSfiFh03Rl44xk0X9AT81mzWKqXA7i7rtHQa279EY8sibZrfl+ahPWOd2CFc4INR0szna5Doh3OtopvkHVQY0E6hK0YkM81IPGy7wuikKXqVgeznPU2P7KLYAF482WFlolCi5yGJ6KDnFawCHSKt0iHe4qh573WMFPmHVUGdCjNehiyBCflA+6PqrYm30AHZGCkF81cyNo9lVlrQJNGQ0m4AAzS2mrHvka0GwJ0HROq5nNG9o3BWZp3uY8OAzbsUrVGuzUksa5rCbudf/CrxSNGXLrqs9hzXSTc7tdz2GgC1AfmpeHglpWUfYAPMzyn6H2Q8jHA+YfLRMi5CVUwabONumV0+CqGDLWB7BW+iEo5eYX/ALfRFt26qTEg1SEf+aoqCgccz5fxRo5Ih3+qwNglJhzj8WQ+qLJZHpb2zKEmry7ICwQhKwUEVVeT2HbVBGYDqrg4LzwmlCQ1QO4k6G3qoiiJ1ciRA3orSVYgIw5vUq2OlY3QX9VddRKDaJZDQLnSWUNFxcgER5iVFwvquc9VOfdLE9ewbBVklS5xuvA66CEikx9VB8aucqnR3WMRYANSFFzlY2K2y7k7BIpgIvbNehpKvEa7kVYKeMIoMF9SqH4WxxubnTsmLWKXKp9CqBYKdrPhFkZGocq9ayyzF0XgBKsdfbk9U5p6ZzrbDqVVxDSsENxmQRe/RMTA3CpMpe3pY+y1bAyMX0PXqsRwxVOY5zmAZix9U9dI52Zv+SDDGbEHH4UIc9TcqLQVIhALZIL1ue1l6CvQFhTKy7NTU7LyycGIFua9DSplqiXJFaIkLxSK4HdAEHAqEg6lWlwUXO7IsNIHaBqM1MtXB2a54BQ2GSAHZVuar3DshnRnqlDR5Kh/GsrnU5KrNP1N/RbYYItqCuMiuja3S2akYAlfoWR8FSEQXLlkWTEamIQuXK2sDIuhpw7JM4sPY3PU9SuXKCWe1cnKDYJVP5iL5rlyEYnFE0aAD0C5uS8XJQomF6BsuXLGWz0Rdypgrxct4b04FcuXJYErKFly5HgnhVEj7LlywkPFuVaRdcuWI9KzIrGMBzXi5AkxF6qHhBcuWEjNsFQY1y5KCKyWxwhT8IZrlySpJ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500" y="-1782763"/>
            <a:ext cx="4133850" cy="3714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6438" name="AutoShape 6" descr="data:image/jpeg;base64,/9j/4AAQSkZJRgABAQAAAQABAAD/2wCEAAkGBxQTEhQTExQWFhUVGBQXFRUVGBUVFxUUFBQXFxQXFRgYHCggGBolHBQUITEhJSkrLi4uFx8zODMsNygtLiwBCgoKDg0OGhAQGywkHyQsLCwsLCwsLCwsLCwsLCwsLCwsLCwsLCwsLCwsLCwsLCwsLCwsLCwsLCwsLCwyLCw3LP/AABEIANUA7QMBIgACEQEDEQH/xAAbAAACAwEBAQAAAAAAAAAAAAAEBQIDBgABB//EAEEQAAEDAgQEBAMECQIFBQAAAAEAAgMEEQUhMUEGElFhEyJxgTKRoRRCscEVI1JigpLR4fBDchYkM6LxB0RTY7L/xAAZAQEBAQEBAQAAAAAAAAAAAAABAgADBAX/xAAkEQACAgIDAAMBAAMBAAAAAAAAAQIRITEDEkEEUWEiFDJxE//aAAwDAQACEQMRAD8AFwKp8SFp3GR9f/CZT44+mjPKBdxGZ26rKcDVOckf8QH0WpqaAzDw2i7joEKXVmcMnS8bc8bhylj8uUtzv69Efw7xM5zXibVguCBqO6UDguq/Y9ss05dwxN4bA2Mh5BD/ADbWyC69rIqtCWp4imdKeV55T90ZquTGpnDkLiAD7olnCVU0j9WQQcy0jMKNTwtVEkthdb1C48jbeCgdmNPa17S4kOG5J+ST1lQXEkX77ptJw5VjWB/0KHkwmZo80Ug/hK881O0gSsStqeXc56BMqbGZGxua15aHWuWnPXrsl1RRSF1uR2WoLTuiRgE5FmtPXPL8U8Sl2wbxDiTiGURs/WnmbkRmQRt7rZYdjbXU4lkLQ6xJaCPu9l8+/QstgHcoI2LgmsOG2YWktF9wvZbsHkVy4uHT1LgS3nsbdwmDuJ5hE1rSBYajM+hQUuCNDiedgvqTcKEdFEzJ07D7ocpPKN1TJ0NbIZOYu3+I5WPfstBLxU+MtaAH2aOfoT1aUkpaqmjdfxmHtqCo1uLUj3XMgBNh5QRosu22jdPsb1/Gsjm8rGhhO97n2RuB8XNI5ZyARo/PP1WcpY6WXytlAP72V/dQxfA5IhcC4+eXruptrZkkO+JuIwI2MhfmS7nI1ttZKuHeKnwmzyXsOx2PUFZx7gdb5bKcUFx5b97Zq+7Zkq2fQK7ixh5mfCOUWcMySdQjcN4ljMd3O+GwsPit1K+dnDpDmGvPoCiaXDpRblY431yN1MpYN1NTxDjgkic1uzvLYXDm9TfSyw7ZnsJds42OWqe/YJzkIXn+ErpcDqHf6DyP8zXHvNuqJSoTT4u4xtYSSAbgZ5eiZ0PFczGeGHaWsTmfmqqvhuqdYNgdYdkPFw3VD/Qd6+vZdbfXAs0NPxlIGuJs57nD0aOwVGF8Qyicuc7nLmhoBsBa+V0LBwu9ou9zmEZm7HH8FRJhBBPLJG/sf1bv+5MW6ybJuMN4kZJMYSLOGQI0J3snpXxSOsfDJcXDmuyv1G6dt/8AUGo35SetlV3kHgzPC0/JUs6OuPpkvptBUeHI150aRfrbey+U4VGTMy2xHtnmvpIluuctneUvDbjjCm3Mg/hJVzeKaY/6hHq0hfPp39kfw5SeNMAfhb53e2g91bqiUkbt1QXC4uGnMdxsSsVxD4/jvaKiRrMi0A21Gf1Wxkdf+ixH/qKHCMSMyPw3Wg3oLoVyU0m9VJ/Of6qp0Mg/91J/Nf8AFYl/inVxPuvI6Z7vvW7klT2xlg2n6b6mFW0c0VQXubnyuDSHW2JsiW8XRPjL56c3bk8sJBBGuSw9DVTUzmvDrgm1gbg9U9xRjbCqjzY/KVvS+5VWkOBTxZjMDnxy0cj7ltnteNOhCDoKCqqWueJPK3JxLrWJ0yCOr+H43ROlivzAXtskmAyTeKBTmziD5To62oI3XRytWsBexjJw5Jq6X8T+arbgLd3/AETmCvD7teDHI0eeN34tO4QvitOYcD6KLZz7yOpuHITq93tZFf8ADVPpd/zH9F5FOBmT8lZ+l49+b2F0f1YdpCGnwUOkfGXcr2nyk6Obt7pxg/EUtI7wagF8V7G+dh1aUJiNQ0uZURh36sgPuLXadfxWkmoWTMAeLhwBb2B0smT+9Fd/sa0WGUcx8cDnjdrbVh/eCcRiiYLNiy/2nP6r5nDJPh03M3zRO/lcOjhsVu8Or2TxeLCRb77N2Hf2U0lrKKf2Nf01A34Yz7Cy8dxHHswn5D8knfADvddLR2snsvokbDiW+kTv5l7/AMRu/wDiP8yURta3Veuf0CL/AAljdnEB3Zb1eqG4i50T35h3PYC97ZZJHVVobqicNn5qZ7v/ALQfosbSJVc8zbF0xzNjp5b6aoSuLi0+LG2ZoHTlfbsQrq6pDgW9QhqCtJbYgXGRv2TX2VeLEmNYU17PFgJIAuWOHmA6jqAsnzHYXWwkrPDlLG6OPM3o0/eb6K2bhwSHxIgwNfmQTykO3Hdc5SrQqAvwbDGsYHPHnPXKw2Cdxu6lM5I2OuSATmckkrLM8190pCp5ySqJrGy3HCVNyU/OR5pST/CPhWFpG+PJGxurnAW7b3C+pvYGgNbo0BoA6BZu6ReKKnlZvjODnpZOrcwn8zkqnf4jJWHI2cLe2SY7Jas+PRsJH4q1gOltUY6rkNxZtwbZAfVDRucXW336LnWQlFpBZoHSBoBAAGQN73RHD1RyPfTS2LX3Gf5XQlPX8rr2uOirxKpDyJBk8dPoukX4EG6HGE1Bpah0Mg5m7X+9G7L5hZOb/l6x3Kcmvu3/AGE/+Vp8QP2imbM3/qQ621IGo9P7rH4vLzSc4+80XPcbK9xKp2bvFqRs4Dhk8ZseNR2PZVYE6JxdHIxrJm6i2Ug/aavcOn54I3DXlAPqMkJXM57EZPabtI1HZRF+HBPxmjFJGNGt+QXGGP8AZbbfIJVJUER+MLubbMfskapZV8QFrR5Gm+ds9O6UkPtD91K2UOBA5CCAO2xQvCUn6t0L/jhcW9y3Yq7CcTE9O57W8sjMuQaHLZJnVb4qps3gPYJW8jmuFuZ21kxzFo3TaNNVxtc0te27XZEfmFkS+XDpw+PON+nRw3aehWhnrJmtLjA4AalxAtdJpKiWqvCGNdzfduMrdD1Wjix46jl6NzT1DJoxPDmD8Td2ncKmSY7rD8NYnLRTva4XYzKaPWw0LgOy3FfB4jGy07mkPtZxzaPW2iGmmdJRyVqL6gAaK5mA1e7oh6XKmOF5jrK0egKP+ktGdrncxumeGttRPPV597BMn8NG1nTXHZoH1VOJujjiEMd7C+fUlUg3ozZrCT8TWAbu1KGjqmseSJA/m2Fxmh6TAKipu9zmRgEgF17kDeybYZw5FBI2SWXxXN0YBZvuiSX2dFSBBh0k7h4bDcEdh81qaHC3Rt5ZXNB2GvqoTYsSLMAY393JJ6vEHB1rOd3CiODb2Z3D64uBIe4ds1diUcwHPIW8g0zu75JjhVO2DmtKx3MLZgZDqEUKpm72H1FwvZH43Jd0S+SF3QqwDiNlO18ov41rRAjLPUnovoHCWOy1IeJiOYAFpGQI3WJmbSm5dyewsiqPE4om8rHu5f6rP4sngXzQ+mfRpHIKQ30WbPGeQaG3tobbKcHEbnC7YCdr3suPLwvj9MreTJ4vF4VTIza9x6FBSPANwAdj7p9jh8RxlfA4HJuTuml1nKn4iPC5QfhJNzca3XOSvJXa9hX2eMt7qtmCynOzTf8Ae2UaZjrBLcUr5Y38okcARkBt6LnAOqcmO+HKnw5TG63ny99gs/xFReDM5m17s/2OzAVlLOSGvub319N054tphLFHMPiba/dpXaMqwGVIG4exMNi5SNCc+xz0VdXM/nDog8jpbJKo6/lN22CKpcSe5zWmQtBIFzoO6Ipj/wCfrHtBNL4c0ZYQ2Qb7OS1uESEbD1KoqBUCZ0Qu4g2DhezhsQnlJw3UOA8R7WdtT8l0jwTZLpenuEAwXzabkHXpqEz4ixhtRG1lgxzXte12tiChHcKneot6M/uoDheQG7Z2uHRwsr/xZo38PLYyl4qJBBYzMAHIkEDqEM3iFwza1jf9rbICfB6hv3WkdjdJ8QqC3yb765LlLiksNGjFSwi7C6h760SHPnc7m6FpBvdOI6g0UlmkmllOYOfhuP5ElVcKQX8R/wCy2w9SmFRSeIxzD94EW77KVLxlX1wbvhqs8SMgkEt36tOiZSSAbr5XwNij2Nc03vGSw55kXyutb9vc5t2E6G5Q21oIxTYRimI3u0FJuZrtTol76wgXcbk6pPPiQBJJsEW6FpJ0jQTVmdhkEJNNcEZ5jXohKKta5gcMz8/kiTI52wa3q42RRrBmycgAaT763VDpz1RBjZfMuf2bkPmqqg9GtA9yfmlKhTrRLh2i8eUCwLO4t6+yDmlAqZY2NBY0kDLI2GZurMDxBkLJhIHFzmWYWnIE75LP0dS+MlwsdQb6Zr1TjyRx+nNNSboJZVcpIcMwTt8lCaudla49LqdQWyP5mnUDm1yO6i6K1l6IfGUkm2S+RposgxLq78fqtTw7MXxyAG5GexsFiRFqj8JxF8V2tNg8WdlsvmTTUmrPQ9Wb6vaBEectALdDYEr5/WN5Sc7kW22TWqlJ1ue7sz7JTizXuBLcw0Z9gFUcLJCrbIU1Vqq52tJu4c3rsgqd2d0VO64XP0pJSVkiBbyiw6BPOa9L/D+CzVM42K2PDUIdEC8XAvl1R2pqxUexjKege/4I3O9ATn6rU4Lw01reacXOzOn+4j8E/NWGizfKOgyQ7p7r7HHwpJM4T5HosfUcgAYAANANgqxXdUJM/dU+MCvRo5DZtX3Uvtg6pOJgpk5KjDVtcOqT8T1cZZZ7A5x+E7g9bqDqu2yVcQSB7WkbHNced1CzpBf0iFBxK+GIxta03Objr8kywfiYOeGyC1/vaLFvdmotevlOnk7UbnhDzSVDxo52XsVqK53I23MM87NyF+/VIME5Y4mtBtcBxJ3J2UcTxRn7QyU7tkNA9fObHP3WUxWQuIF9E2r61rhke5VFBQeLmcwSW+lhe6UKPOE5XczmXIsLjtZaketz1OqyeBt8OpIJ0Dhf8E6nxH9n5lEmLGIKXYtUcpaL7FCyVTjv8kJUSXP+FC2ZWHRjXK+VuiBcyxII6L12IgaFQbUXzzt+K+zySheWeeMJeBOHRBvMSNVbUNS81RGxRVJeS40tbXutHm44bYS45OQMHZn1XkdX5mgAWJA+eSJxHD+TMnmvl5bqqmpW2aQ03uQN7W3XyuVJycvs9UZUqY/nYLBFUVEHh4P3g5KKqq5A1up+qGPEskObQNbEH97XNcepqsUyxeG9zTqCQpufkmeJvZUx/aGDlkb8bRo4dQlDNFd5tDHJ0B1Wuwmo5Y2t6D8VjoHZlNaOruAL6Lz817PRx0O6iWzr7FdDU/iq6ZwIAOijUYfa74z6t29l7PjfOeISOfN8e7kgiV9wl85IzUIq+xs7JXOkD8hmSvpy5VGPZHkcW6iTw6FzvMdL5dUZPKBouHLEzL1KWy1YcLj3C58HyY8llz4pQJzyXSWrrCMgiZKhARUr5ZCG52tfoFHyp1GjcSqWQVwBz3VZYBmjaGh8SV7ObJl7u2VFa6PmsAfLllkCdyvnK2zpJ28BFNUyTO5bgepyAHRe1kLmEXNwd9NEDFVNb8I+alPXF9rqiHkJ5zbZM8Gm/VkA6k59DfZZ10/qn3Ds7SwRnN1yR7C+qzQshLTkTW3Lb/UolkNz5iPZSkmjilH2gFxDMg021JtdMKfiqmYLMit1Ib+aKGqQJV0wiYZHxvLB94g2F0qfjg2jFvknuLcTxzwyRcrvO2wPQ7LEtpnH7rvYFVFfYWbFgaDfkb62CrmIuLAD2FlWKarP+mfku/R9UR/09dMx7r0ucPWcowlF7JxubbQXRHDthLLoQRp0z7oIYVUnRo+Y21THBsMkjcXSAC42IO64cko9aR3eWF8QEGO3LbPt0Selk5Yx2vn6p5jgvGc/8ss7GTygKc9ERuR5KQcySSlGIjI9bhM3bZJdiLcj6hEcaKTa0T4eqLP5Todl07eV7m7XP1QeGutK1H4plIe4ClLLFUwWM+YphQRB4d1GYKXR/FdO8Ah5i/0RJKzW0weGuI9QvRiZeCXuPKPuA2+aEqmWLh3OYSsk3sUR40mdJzvAZNV3N2hH4RXht3OI6Afmkl16HLtLMaJWHZoKvEua9il9PVEON9D+KDDrZqjxDfVTwfw7GbchyH3zKPA+zwvkJ8zwLAddlmPFJ3KPiL5uRhzDMh7nfqunJPts4oaU36ikfJ95/bW+Q+hWZBWo4syZHEO30Fis4ymcdAucdFJlQK4FGx4c87IuDAZHbei2DVWxOEzwetET+Yi+RHom0HChOpKYU3CTRmQD6k/kizWIKxz6iQv66dgETS4KTqfl2Wugwewt5QB0CMjw4BFtE2zOUuDtb/dMmUlgmgpApfZwtdeikVMmJsosdmPcIHxz2Ga5tRmPMN1FG/QmA5/zKROX8KBZUWPxb9FzqgdToQs1krCPMYJ8PLPy/ks7C64GqcVsl26k5WSaJhaAHa6evouqlUaJW2yWpVNVSF0bjl5cz7I/E6VrAyxNzre1vZKJySHAE2yuP6rJelPAuoj52+oTjE6UukvewsltCz9c0HrcrUx07HZuv6KJf7BJaZn2w23v6JlRTeEx793ZAfmr6iohj0Av2SSsxLnOQKqKo1Az5DfXv7oecG+as5Dreyoe4+qfRZBSYoEqQKWY55UQuLlwKFozJN1WqwGnHPG3uC4+izEQzstFQ4U8EO8U5bW0QwwaKpw7xXcxGWdlfHgzRsERDM2wHn0F7aItr221d8kZCgZuHDoFc2mt0V7Q39p38v8Adehg2d8wgTo2W3VrlFrB+0rGwXNg5pPusTgiHWXaowYU4ZuLQPVVuFsmFp73UtvwpJJWypsFsybKJmA0ChJA89/dRNM/p+CFxp7N2QmqKKwPK0j1SvmzR4xp24afmltY8PcXWDb7Agfiqg/GQm1g98TPVd4g6oYhm/8A+mqt1VGNSMumf4KrzgpphMtQBZDSPu4306IOoxlrTYMDt77KhmM5/CBf3TIVFB9STrqr6WnjcBzOAvfmPfZeTkiJsjSNbEZXt1VddSODWPB5mvI6XBSkx0LKxoiqLa2F/W4yVUlc86uNugyXmNyfrT2DR8glxcU4s1oJdIFUZVTZT5EaC0SMxIsq7qZbZQAQJxcrYYC7QJpgmGc4LnaaDv1Kdmk5WOLRmAbJvwGzGTRcpI3C8AXEk5nXf1XrU6FfpoeE8P53OkcMm/D0LtythHTrqBgEbLCw5RkMrZIoFc8kqmzo4lZ4a4PCsiaXGzRdJiLGq6KMk5C/oj4cOAHNI63Yf1U5MSYzKNvv/mqGazocOsLyHlCl+kI2ZRNz/aKVVFU53xEntsqw8LAkGVNS5/xG/bZUAKoyXXCRIq0W3XcxVPiKh9S7Zt/cBYx8y+0nqfmVHxu5+aBLiuDl0rBYaZFEyhC8y8UqIXZNzs160qtSaVmjPBowQaUH0TZ1QBAz92xHayQwy/8AKEbg3HsrI3l9K4nXNCJE9TJzOc7qSVW1qmyIlFw0aSlFgzY0dTwdlfFTjp/gRgZa1kWDTEmJxgEW13CCTWuo+d5IOdgup8L3KG6LjFvKGuAVd2WIty5A9UxqKizHEa2Nh7JXE4jsukDnA2PqsthKH2ZbX800wOXw5A+wIAIse6M/QoJ3V9NgdzZoddU8mTS2aGmxNrtDnuOnZExOLjYAlC0HDTWi73O9L5JsZWsFmfRQRKtoJgoQM5D7f3V0uKNZlGPpkkkr3OOZXvgpMw2Wqc/4jdQbKqRGVNsaxrLOdSLlWGqwBYaIr0qVl4XBYxWXoWUG+V1e9yoc8oQM+XWXrYidj8lo/Aj6O/7QF148wGX7lx/JX2yN4EH2Zx2XppHdh7j8loWEahgHzP4qfPlcNHs25WTyCkZ77CRqR7Bx/AK5mHG1/NrbJp+eafF7yBYEE72spDn+8SDbKzsr91m2U3YvZQER2s439Ac/dE0FIRE9hBz0091fQMJcS45DQXujJmWtb6KLbQIAp8JAARseHAapjHCrmQpobFgo2hTFE1M/CXBiMkqvRM/Bo9+b2JXseENtYOeB0unPgKbYL6A+izyK0JDhbAMy4+5VkFKwGwBz91pKbDSfiFh03Rl44xk0X9AT81mzWKqXA7i7rtHQa279EY8sibZrfl+ahPWOd2CFc4INR0szna5Doh3OtopvkHVQY0E6hK0YkM81IPGy7wuikKXqVgeznPU2P7KLYAF482WFlolCi5yGJ6KDnFawCHSKt0iHe4qh573WMFPmHVUGdCjNehiyBCflA+6PqrYm30AHZGCkF81cyNo9lVlrQJNGQ0m4AAzS2mrHvka0GwJ0HROq5nNG9o3BWZp3uY8OAzbsUrVGuzUksa5rCbudf/CrxSNGXLrqs9hzXSTc7tdz2GgC1AfmpeHglpWUfYAPMzyn6H2Q8jHA+YfLRMi5CVUwabONumV0+CqGDLWB7BW+iEo5eYX/ALfRFt26qTEg1SEf+aoqCgccz5fxRo5Ih3+qwNglJhzj8WQ+qLJZHpb2zKEmry7ICwQhKwUEVVeT2HbVBGYDqrg4LzwmlCQ1QO4k6G3qoiiJ1ciRA3orSVYgIw5vUq2OlY3QX9VddRKDaJZDQLnSWUNFxcgER5iVFwvquc9VOfdLE9ewbBVklS5xuvA66CEikx9VB8aucqnR3WMRYANSFFzlY2K2y7k7BIpgIvbNehpKvEa7kVYKeMIoMF9SqH4WxxubnTsmLWKXKp9CqBYKdrPhFkZGocq9ayyzF0XgBKsdfbk9U5p6ZzrbDqVVxDSsENxmQRe/RMTA3CpMpe3pY+y1bAyMX0PXqsRwxVOY5zmAZix9U9dI52Zv+SDDGbEHH4UIc9TcqLQVIhALZIL1ue1l6CvQFhTKy7NTU7LyycGIFua9DSplqiXJFaIkLxSK4HdAEHAqEg6lWlwUXO7IsNIHaBqM1MtXB2a54BQ2GSAHZVuar3DshnRnqlDR5Kh/GsrnU5KrNP1N/RbYYItqCuMiuja3S2akYAlfoWR8FSEQXLlkWTEamIQuXK2sDIuhpw7JM4sPY3PU9SuXKCWe1cnKDYJVP5iL5rlyEYnFE0aAD0C5uS8XJQomF6BsuXLGWz0Rdypgrxct4b04FcuXJYErKFly5HgnhVEj7LlywkPFuVaRdcuWI9KzIrGMBzXi5AkxF6qHhBcuWEjNsFQY1y5KCKyWxwhT8IZrlySpJ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63500" y="-1782763"/>
            <a:ext cx="4133850" cy="37147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46440" name="Picture 8" descr="http://marcianosmx.com/wp-content/uploads/2011/02/People-Walmart_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9137377" cy="5715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http://fishki.net/picsw/122012/21/en/walmart/walmart-002.jpg"/>
          <p:cNvPicPr>
            <a:picLocks noChangeAspect="1" noChangeArrowheads="1"/>
          </p:cNvPicPr>
          <p:nvPr/>
        </p:nvPicPr>
        <p:blipFill>
          <a:blip r:embed="rId2"/>
          <a:srcRect l="11644" r="13394"/>
          <a:stretch>
            <a:fillRect/>
          </a:stretch>
        </p:blipFill>
        <p:spPr bwMode="auto">
          <a:xfrm>
            <a:off x="0" y="-1"/>
            <a:ext cx="9144000" cy="69190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https://s-media-cache-ak0.pinimg.com/236x/ea/cf/d5/eacfd55c8e46da2ae087dd9343b46f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6929486" cy="68707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Imágenes de gente rara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6659" y="0"/>
            <a:ext cx="94506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Grafik 1" descr="1290589722943946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5180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Grafik 1" descr="12905992979302596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4535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y el calzonwal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088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Grafik 1" descr="12905993008771534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16163" y="0"/>
            <a:ext cx="4511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Imágenes De Las Person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7786710" cy="77867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Imágenes de person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5639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empleda de wal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286412" cy="70602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Grafik 1" descr="12906077597386588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509713" y="0"/>
            <a:ext cx="6122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Imágenes Cómicas De Las Person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161" y="0"/>
            <a:ext cx="91521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Grafik 1" descr="12907380407760865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425450" y="0"/>
            <a:ext cx="8291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rafik 1" descr="12907380514714674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17750" y="0"/>
            <a:ext cx="4508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rafik 1" descr="12907447178040746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604963" y="0"/>
            <a:ext cx="593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rafik 1" descr="12908137493799998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22463" y="0"/>
            <a:ext cx="529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ttp://www.abc.es/Media/201506/04/borat-ropa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7" y="0"/>
            <a:ext cx="105493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1" descr="12908330149584072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55800" y="0"/>
            <a:ext cx="5230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Cintur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loscortesdepelo.com/wp-content/uploads/2014/03/cortes-de-cabellos-feos-extra%C3%B1os-raros-para-homb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1" y="0"/>
            <a:ext cx="5761609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rafik 1" descr="12908927115083845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08225" y="0"/>
            <a:ext cx="4525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Fotos De Personas gord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rafik 1" descr="12909692688888209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41513" y="0"/>
            <a:ext cx="5259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http://www.eonline.com/eol_images/Entire_Site/201525/rs_600x600-150305103710-char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-50"/>
            <a:ext cx="6858048" cy="6858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  <p:sndAc>
      <p:stSnd>
        <p:snd r:embed="rId2" name="Pienso en ti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rafik 1" descr="1291029616642853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704975" y="0"/>
            <a:ext cx="573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afik 1" descr="12910388696664127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97113" y="0"/>
            <a:ext cx="4549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1" descr="12910594795200335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397000" y="0"/>
            <a:ext cx="635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pura transparencia en wal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0"/>
            <a:ext cx="4286250" cy="7115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rafik 1" descr="1291113087343542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4945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rafik 1" descr="12911501746029867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119313" y="0"/>
            <a:ext cx="4905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rafik 1" descr="12911502007986345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►  Fotos De Personas Estrafalari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-269131"/>
            <a:ext cx="5214974" cy="71271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omo va la di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000892" cy="7016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Fotos De Peinados Estrafalari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572396" cy="70507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https://9posts.com/es/img/900x675/9-situaciones-estupidas-que-se-podrian-haber-evitado_7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7143800" cy="71438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se rajo en wal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0298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Fotos De Personas loc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370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://fotosderisa.net/wp-content/uploads/2015/07/Risas-en-el-F%C3%BAtbol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789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rafik 1" descr="12911533277759688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39925" y="0"/>
            <a:ext cx="5264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rafik 1" descr="12912809490116253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655888" y="0"/>
            <a:ext cx="3832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rafik 1" descr="12912828471384974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05038" y="0"/>
            <a:ext cx="4733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rafik 1" descr="12913840319391890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398713" y="0"/>
            <a:ext cx="434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subir el pantalon en wal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0"/>
            <a:ext cx="5357850" cy="71557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Grafik 1" descr="overalls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0"/>
            <a:ext cx="533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rafik 1" descr="12915308075238816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Fotos De Personas Disfrazadas En Wal-Ma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-204621"/>
            <a:ext cx="4143404" cy="70626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rafik 1" descr="12915587212376919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25675" y="0"/>
            <a:ext cx="4692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rafik 1" descr="12916193965082426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0"/>
            <a:ext cx="4265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rafik 1" descr="12916260621543118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882900" y="0"/>
            <a:ext cx="337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much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43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Grafik 1" descr="12918971226854203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1947863" y="0"/>
            <a:ext cx="5248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  <p:sndAc>
      <p:stSnd>
        <p:snd r:embed="rId3" name="Mamma Mia.wav"/>
      </p:stSnd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rafik 1" descr="12917459070688164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135063" y="0"/>
            <a:ext cx="6872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much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-876301"/>
            <a:ext cx="5619750" cy="7734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rafik 1" descr="12918759566944449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fails"/>
          <p:cNvPicPr>
            <a:picLocks noChangeAspect="1" noChangeArrowheads="1"/>
          </p:cNvPicPr>
          <p:nvPr/>
        </p:nvPicPr>
        <p:blipFill>
          <a:blip r:embed="rId2"/>
          <a:srcRect l="8856" r="9025"/>
          <a:stretch>
            <a:fillRect/>
          </a:stretch>
        </p:blipFill>
        <p:spPr bwMode="auto">
          <a:xfrm>
            <a:off x="1000100" y="0"/>
            <a:ext cx="72866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Grafik 1" descr="harajuku_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038350" y="0"/>
            <a:ext cx="5065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Grafik 1" descr="1291899195321531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44725" y="0"/>
            <a:ext cx="4652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Imagenes Que No Favorecen A Los Jugad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0617" y="0"/>
            <a:ext cx="93446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rafik 1" descr="1291932631286020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239963" y="0"/>
            <a:ext cx="46624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rafik 1" descr="12919882584422769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352550" y="0"/>
            <a:ext cx="6438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rafik 1" descr="12919910830502795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454150" y="0"/>
            <a:ext cx="6234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rafik 1" descr="12920569890752140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rafik 1" descr="12920787161186101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414463" y="0"/>
            <a:ext cx="6315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rafik 1" descr="12919390106617859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rafik 1" descr="cbeab7fe-2eb6-48fb-b61d-b8bb9682d37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128713" y="0"/>
            <a:ext cx="6884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Grafik 1" descr="daily_picdump_338_071-163x30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689225" y="0"/>
            <a:ext cx="3763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Grafik 1" descr="funny_010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414463" y="0"/>
            <a:ext cx="6315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rafik 1" descr="badfashionday1mj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938338" y="0"/>
            <a:ext cx="5267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1000" contrast="100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852" y="1214422"/>
            <a:ext cx="6643734" cy="40719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844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abrazo,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día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POS  ESTRAFALARIOS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TIPOS  ESTRAFALARIOS</Template>
  <TotalTime>2</TotalTime>
  <Words>62</Words>
  <Application>Microsoft Office PowerPoint</Application>
  <PresentationFormat>Presentación en pantalla (4:3)</PresentationFormat>
  <Paragraphs>18</Paragraphs>
  <Slides>75</Slides>
  <Notes>41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TIPOS  ESTRAFALARIOS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2016-02-02T13:17:52Z</dcterms:created>
  <dcterms:modified xsi:type="dcterms:W3CDTF">2016-02-02T13:20:01Z</dcterms:modified>
</cp:coreProperties>
</file>