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2" r:id="rId3"/>
    <p:sldId id="271" r:id="rId4"/>
    <p:sldId id="313" r:id="rId5"/>
    <p:sldId id="315" r:id="rId6"/>
    <p:sldId id="285" r:id="rId7"/>
    <p:sldId id="293" r:id="rId8"/>
    <p:sldId id="320" r:id="rId9"/>
    <p:sldId id="294" r:id="rId10"/>
    <p:sldId id="305" r:id="rId11"/>
    <p:sldId id="296" r:id="rId12"/>
    <p:sldId id="297" r:id="rId13"/>
    <p:sldId id="295" r:id="rId14"/>
    <p:sldId id="316" r:id="rId15"/>
    <p:sldId id="273" r:id="rId16"/>
    <p:sldId id="310" r:id="rId17"/>
    <p:sldId id="264" r:id="rId18"/>
    <p:sldId id="317" r:id="rId19"/>
    <p:sldId id="279" r:id="rId20"/>
    <p:sldId id="286" r:id="rId21"/>
    <p:sldId id="288" r:id="rId22"/>
    <p:sldId id="306" r:id="rId23"/>
    <p:sldId id="289" r:id="rId24"/>
    <p:sldId id="319" r:id="rId25"/>
    <p:sldId id="290" r:id="rId26"/>
    <p:sldId id="299" r:id="rId27"/>
    <p:sldId id="314" r:id="rId28"/>
    <p:sldId id="291" r:id="rId29"/>
    <p:sldId id="292" r:id="rId30"/>
    <p:sldId id="287" r:id="rId31"/>
    <p:sldId id="311" r:id="rId32"/>
    <p:sldId id="303" r:id="rId33"/>
    <p:sldId id="298" r:id="rId34"/>
    <p:sldId id="300" r:id="rId35"/>
    <p:sldId id="304" r:id="rId36"/>
    <p:sldId id="301" r:id="rId37"/>
    <p:sldId id="307" r:id="rId38"/>
    <p:sldId id="318" r:id="rId39"/>
    <p:sldId id="309" r:id="rId40"/>
    <p:sldId id="312" r:id="rId41"/>
    <p:sldId id="308" r:id="rId42"/>
    <p:sldId id="302" r:id="rId43"/>
    <p:sldId id="321" r:id="rId44"/>
    <p:sldId id="323" r:id="rId45"/>
    <p:sldId id="324" r:id="rId4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+Q8jW888ktPl5EwpoCTIw" hashData="pQ/YBHHOYnH5DNNN34w0fQeYm1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00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63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8C00D-6744-46E8-91A2-24623E7553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01254-B328-4250-B4E4-6C07F0110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B0D19-2BAA-4EBA-8532-118E3075F3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0B3C5-E1FE-4288-9077-FAD8317F3F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989E09-87A0-43DD-B63E-ED76B43477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110FBA-0699-4DCD-B10E-5049FA8487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0E4C6-9274-4578-B666-928C06FF62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75DD7-BB6A-4B09-8D47-96C7498582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5861E-298A-4597-95F6-C7BFF07682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83CB4-DC66-4E7B-B020-DB3CDA44DD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86C90-8B21-4CA6-9ED4-490C0AE459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811C54-F4C4-4E01-9B7A-7FC7ADE091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google.es/url?sa=i&amp;rct=j&amp;q=&amp;esrc=s&amp;source=images&amp;cd=&amp;cad=rja&amp;uact=8&amp;ved=0ahUKEwjq8sHb5LjJAhVBiBoKHbTRBikQjRwIBw&amp;url=http://informaticaesencial5.blogspot.com/&amp;psig=AFQjCNHm43gfaX_3UhqFgMHyBIw0--zSaQ&amp;ust=1448994435739202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www.google.es/url?sa=i&amp;rct=j&amp;q=&amp;esrc=s&amp;source=images&amp;cd=&amp;cad=rja&amp;uact=8&amp;ved=0ahUKEwjqzdbo5rjJAhXEfhoKHQS0AcwQjRwIBw&amp;url=http://desmotivaciones.es/carteles/informatico/2&amp;bvm=bv.108194040,d.d2s&amp;psig=AFQjCNFfXwNB5qC5cFpaxwA59A9uwJRaww&amp;ust=1448995439970271" TargetMode="Externa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28662" y="1500174"/>
            <a:ext cx="7358114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TIEMPOS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MODERNOS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25" name="AutoShape 8" descr="LLV0911205_26"/>
          <p:cNvSpPr>
            <a:spLocks noChangeArrowheads="1"/>
          </p:cNvSpPr>
          <p:nvPr/>
        </p:nvSpPr>
        <p:spPr bwMode="auto">
          <a:xfrm>
            <a:off x="2214546" y="3786190"/>
            <a:ext cx="642942" cy="64294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26" name="AutoShape 8" descr="LLV0911205_26"/>
          <p:cNvSpPr>
            <a:spLocks noChangeArrowheads="1"/>
          </p:cNvSpPr>
          <p:nvPr/>
        </p:nvSpPr>
        <p:spPr bwMode="auto">
          <a:xfrm>
            <a:off x="5929322" y="2071678"/>
            <a:ext cx="642942" cy="64294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27" name="AutoShape 8" descr="LLV0911205_26"/>
          <p:cNvSpPr>
            <a:spLocks noChangeArrowheads="1"/>
          </p:cNvSpPr>
          <p:nvPr/>
        </p:nvSpPr>
        <p:spPr bwMode="auto">
          <a:xfrm>
            <a:off x="6858016" y="3786190"/>
            <a:ext cx="642942" cy="642942"/>
          </a:xfrm>
          <a:prstGeom prst="star4">
            <a:avLst>
              <a:gd name="adj" fmla="val 12500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</p:spTree>
  </p:cSld>
  <p:clrMapOvr>
    <a:masterClrMapping/>
  </p:clrMapOvr>
  <p:transition spd="slow" advTm="9000">
    <p:split orient="vert" dir="in"/>
    <p:sndAc>
      <p:stSnd loop="1">
        <p:snd r:embed="rId2" name="sound0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5" grpId="0" animBg="1"/>
      <p:bldP spid="26" grpId="0" animBg="1"/>
      <p:bldP spid="2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167485_189163284431514_135860389761804_774640_3216892_n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85720" y="6143644"/>
            <a:ext cx="2814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PASALAS  TODAS TU</a:t>
            </a:r>
            <a:endParaRPr lang="es-ES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.desmotivaciones.es/201011/informy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38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fotochiste.com/wp-content/uploads/2013/07/chistes-graficos-la-gente-de-hoy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46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1_8_8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094788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428596" y="6072206"/>
            <a:ext cx="2928926" cy="50482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de-DE" sz="3600" b="1" dirty="0" smtClean="0">
                <a:solidFill>
                  <a:srgbClr val="000000"/>
                </a:solidFill>
              </a:rPr>
              <a:t>VACACIONES</a:t>
            </a:r>
            <a:endParaRPr lang="de-DE" sz="36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chistes21.com/img/chistes/10964_campus-par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1793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857232"/>
            <a:ext cx="6858016" cy="51617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1171.photobucket.com/albums/r560/walter0391/319186_176437935776457_100002307543299_355283_188594851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desmotivar.com/img/desmotivaciones/105698_s_joder-t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01038"/>
            <a:ext cx="7143769" cy="62569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://3.bp.blogspot.com/-BzJQSP_1G70/UnZc8Kf6FlI/AAAAAAAAAI0/DvdDvPI3b7o/s1600/descargad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2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tatic.toondoo.com/public/l/a/u/LAURAGOMEZ/toons/cool-cartoon-1176779.pn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04"/>
            <a:ext cx="9151030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mediaccion.net/wp-content/uploads/2014/05/Adicci%C3%B3n-a-redes-socia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-zTuyH1b8ED8/TXuXlDvYR-I/AAAAAAAAGZE/V_z8p2UXb1I/s400/chistes-graficos-el-celula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histe6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38100"/>
            <a:ext cx="9144000" cy="681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 rot="1012047">
            <a:off x="4404092" y="3381723"/>
            <a:ext cx="1729204" cy="576263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ES" sz="1400" dirty="0" smtClean="0">
                <a:solidFill>
                  <a:schemeClr val="bg1"/>
                </a:solidFill>
              </a:rPr>
              <a:t>Piensa un toque</a:t>
            </a:r>
            <a:r>
              <a:rPr lang="de-DE" sz="1400" b="1" dirty="0" smtClean="0">
                <a:solidFill>
                  <a:schemeClr val="bg1"/>
                </a:solidFill>
              </a:rPr>
              <a:t> </a:t>
            </a:r>
            <a:endParaRPr lang="de-DE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3.bp.blogspot.com/-tuv93AOjlUI/U8mAWY2YntI/AAAAAAAAEjI/rl0PvstAzO0/s1600/ordenadorninos500x333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8090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image022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-214339"/>
            <a:ext cx="9144000" cy="7039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www.sergioperiotti.com.ar/img/chiste/celulares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5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13315" name="AutoShape 7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pic>
        <p:nvPicPr>
          <p:cNvPr id="13316" name="Picture 8" descr="Abuela"/>
          <p:cNvPicPr>
            <a:picLocks noChangeAspect="1" noChangeArrowheads="1"/>
          </p:cNvPicPr>
          <p:nvPr/>
        </p:nvPicPr>
        <p:blipFill>
          <a:blip r:embed="rId2">
            <a:lum bright="-1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11"/>
          <p:cNvSpPr>
            <a:spLocks noChangeArrowheads="1"/>
          </p:cNvSpPr>
          <p:nvPr/>
        </p:nvSpPr>
        <p:spPr bwMode="auto">
          <a:xfrm>
            <a:off x="4859338" y="549275"/>
            <a:ext cx="3457575" cy="122396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de-DE" sz="4800" b="1" dirty="0" smtClean="0">
                <a:solidFill>
                  <a:srgbClr val="000000"/>
                </a:solidFill>
              </a:rPr>
              <a:t>MAMI </a:t>
            </a:r>
            <a:r>
              <a:rPr lang="de-DE" sz="4800" b="1" dirty="0">
                <a:solidFill>
                  <a:srgbClr val="000000"/>
                </a:solidFill>
              </a:rPr>
              <a:t>!!!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blogodisea.com/wp-content/uploads/2010/04/humor-informatica-ordenadores-chistes-graficos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2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ainurblog.es/wp-content/uploads/2011/11/Ainur-chiste-informatico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img.desmotivaciones.es/201106/Limpiaruntecl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nformatizarte.com.ar/blog/wp-content/uploads/2009/10/Imagen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437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i.imgur.com/C0KWp.jpg"/>
          <p:cNvPicPr>
            <a:picLocks noChangeAspect="1" noChangeArrowheads="1"/>
          </p:cNvPicPr>
          <p:nvPr/>
        </p:nvPicPr>
        <p:blipFill>
          <a:blip r:embed="rId2"/>
          <a:srcRect t="15244"/>
          <a:stretch>
            <a:fillRect/>
          </a:stretch>
        </p:blipFill>
        <p:spPr bwMode="auto">
          <a:xfrm>
            <a:off x="0" y="-1"/>
            <a:ext cx="9144000" cy="68888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nocturnar.com/comunidad/attachments/chistes_-_humor_grafico_-_fotos_graciosas_721-jpg.73496/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g43.imageshack.us/img43/5756/va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asipasa.com/media/i/05823c5c-3a9f-11e1-a790-0019b9fdfd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s-media-cache-ak0.pinimg.com/236x/51/ee/5d/51ee5dde4145ab418b0b496a7951597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g.photobucket.com/albums/v643/Darthseid/muro/modern_lif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925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fotochiste.com/wp-content/uploads/2013/05/chiste-grafico-nuevo-virus-informat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806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chistes21.com/img/chistes/1101_infidelid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desmotivar.com/img/desmotivaciones/55891_nunca_te_rin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63791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unchiste.com/imagenes/2/dwjodkrijmfkhybonura42f768c7107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358246" cy="63858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skatox.com/humor/imagenescomicas/general/empe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3822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desmotivar.com/img/desmotivaciones/132945_informat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734836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divergentedigital.files.wordpress.com/2014/09/4-2-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5" y="428604"/>
            <a:ext cx="8377601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img.desmotivaciones.es/201108/homerinformatica_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img594.imageshack.us/img594/7717/ryss1.jpg"/>
          <p:cNvPicPr>
            <a:picLocks noChangeAspect="1" noChangeArrowheads="1"/>
          </p:cNvPicPr>
          <p:nvPr/>
        </p:nvPicPr>
        <p:blipFill>
          <a:blip r:embed="rId2"/>
          <a:srcRect t="14333"/>
          <a:stretch>
            <a:fillRect/>
          </a:stretch>
        </p:blipFill>
        <p:spPr bwMode="auto">
          <a:xfrm>
            <a:off x="0" y="0"/>
            <a:ext cx="9553904" cy="69255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toutlenetenparle.fr/wp-content/uploads/2010/07/multiple-g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98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3.uah.es/vivatacademia/images/n48/informatic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estuimagen.net/thumb-grande/humor/tumba-de-un-informat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-357215"/>
            <a:ext cx="9501222" cy="78105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chistes21.com/img/chistes/16084_alejarse-de-la-tecnolog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672122" cy="58579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11811412_522894674525780_391540040906344577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28662" y="1500174"/>
            <a:ext cx="7358114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DIA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empos modernos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Tiempos modernos</Template>
  <TotalTime>20</TotalTime>
  <Words>54</Words>
  <Application>Microsoft Office PowerPoint</Application>
  <PresentationFormat>Presentación en pantalla (4:3)</PresentationFormat>
  <Paragraphs>17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Tiempos modernos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16</cp:revision>
  <dcterms:created xsi:type="dcterms:W3CDTF">2016-01-26T17:21:30Z</dcterms:created>
  <dcterms:modified xsi:type="dcterms:W3CDTF">2016-01-26T17:42:07Z</dcterms:modified>
</cp:coreProperties>
</file>