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ms-office.activeX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activeX/activeX1.xml" ContentType="application/vnd.ms-office.activeX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58" r:id="rId3"/>
    <p:sldId id="257" r:id="rId4"/>
    <p:sldId id="256" r:id="rId5"/>
    <p:sldId id="259" r:id="rId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W48TU2JOX5xkoCnP158ww" hashData="JBRfUNdVCwPqJkJ56+hGmiml6C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02" y="-3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9698D-5A65-414D-9F4B-10B36DED245F}" type="datetimeFigureOut">
              <a:rPr lang="es-ES" smtClean="0"/>
              <a:pPr/>
              <a:t>21/11/2012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286C1-93BB-4EFA-BA36-646BDF03FF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9698D-5A65-414D-9F4B-10B36DED245F}" type="datetimeFigureOut">
              <a:rPr lang="es-ES" smtClean="0"/>
              <a:pPr/>
              <a:t>21/11/2012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286C1-93BB-4EFA-BA36-646BDF03FF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9698D-5A65-414D-9F4B-10B36DED245F}" type="datetimeFigureOut">
              <a:rPr lang="es-ES" smtClean="0"/>
              <a:pPr/>
              <a:t>21/11/2012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286C1-93BB-4EFA-BA36-646BDF03FF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9698D-5A65-414D-9F4B-10B36DED245F}" type="datetimeFigureOut">
              <a:rPr lang="es-ES" smtClean="0"/>
              <a:pPr/>
              <a:t>21/11/2012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286C1-93BB-4EFA-BA36-646BDF03FF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9698D-5A65-414D-9F4B-10B36DED245F}" type="datetimeFigureOut">
              <a:rPr lang="es-ES" smtClean="0"/>
              <a:pPr/>
              <a:t>21/11/2012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286C1-93BB-4EFA-BA36-646BDF03FF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9698D-5A65-414D-9F4B-10B36DED245F}" type="datetimeFigureOut">
              <a:rPr lang="es-ES" smtClean="0"/>
              <a:pPr/>
              <a:t>21/11/2012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286C1-93BB-4EFA-BA36-646BDF03FF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9698D-5A65-414D-9F4B-10B36DED245F}" type="datetimeFigureOut">
              <a:rPr lang="es-ES" smtClean="0"/>
              <a:pPr/>
              <a:t>21/11/2012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286C1-93BB-4EFA-BA36-646BDF03FF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9698D-5A65-414D-9F4B-10B36DED245F}" type="datetimeFigureOut">
              <a:rPr lang="es-ES" smtClean="0"/>
              <a:pPr/>
              <a:t>21/11/2012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286C1-93BB-4EFA-BA36-646BDF03FF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9698D-5A65-414D-9F4B-10B36DED245F}" type="datetimeFigureOut">
              <a:rPr lang="es-ES" smtClean="0"/>
              <a:pPr/>
              <a:t>21/11/2012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286C1-93BB-4EFA-BA36-646BDF03FF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9698D-5A65-414D-9F4B-10B36DED245F}" type="datetimeFigureOut">
              <a:rPr lang="es-ES" smtClean="0"/>
              <a:pPr/>
              <a:t>21/11/2012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286C1-93BB-4EFA-BA36-646BDF03FF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9698D-5A65-414D-9F4B-10B36DED245F}" type="datetimeFigureOut">
              <a:rPr lang="es-ES" smtClean="0"/>
              <a:pPr/>
              <a:t>21/11/2012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286C1-93BB-4EFA-BA36-646BDF03FF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0B213C-7E5A-4101-BE8D-CE99AEDE00D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9698D-5A65-414D-9F4B-10B36DED245F}" type="datetimeFigureOut">
              <a:rPr lang="es-ES" smtClean="0"/>
              <a:pPr/>
              <a:t>21/11/2012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286C1-93BB-4EFA-BA36-646BDF03FF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3FD8288-9033-490B-AD42-67086F91DB8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.png"/><Relationship Id="rId7" Type="http://schemas.openxmlformats.org/officeDocument/2006/relationships/image" Target="../media/image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lum bright="-10000" contrast="40000"/>
          </a:blip>
          <a:srcRect/>
          <a:stretch>
            <a:fillRect/>
          </a:stretch>
        </p:blipFill>
        <p:spPr bwMode="auto">
          <a:xfrm>
            <a:off x="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7715272" y="357166"/>
            <a:ext cx="644728" cy="7201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600" dirty="0" smtClean="0">
                <a:solidFill>
                  <a:srgbClr val="FFFF00"/>
                </a:solidFill>
                <a:latin typeface="Showcard Gothic" pitchFamily="82" charset="0"/>
              </a:rPr>
              <a:t>T</a:t>
            </a:r>
          </a:p>
          <a:p>
            <a:r>
              <a:rPr lang="es-ES" sz="6600" dirty="0" smtClean="0">
                <a:solidFill>
                  <a:srgbClr val="FFFF00"/>
                </a:solidFill>
                <a:latin typeface="Showcard Gothic" pitchFamily="82" charset="0"/>
              </a:rPr>
              <a:t>E</a:t>
            </a:r>
          </a:p>
          <a:p>
            <a:r>
              <a:rPr lang="es-ES" sz="6600" dirty="0" smtClean="0">
                <a:solidFill>
                  <a:srgbClr val="FFFF00"/>
                </a:solidFill>
                <a:latin typeface="Showcard Gothic" pitchFamily="82" charset="0"/>
              </a:rPr>
              <a:t>T</a:t>
            </a:r>
          </a:p>
          <a:p>
            <a:r>
              <a:rPr lang="es-ES" sz="6600" dirty="0" smtClean="0">
                <a:solidFill>
                  <a:srgbClr val="FFFF00"/>
                </a:solidFill>
                <a:latin typeface="Showcard Gothic" pitchFamily="82" charset="0"/>
              </a:rPr>
              <a:t>R</a:t>
            </a:r>
          </a:p>
          <a:p>
            <a:r>
              <a:rPr lang="es-ES" sz="6600" dirty="0" smtClean="0">
                <a:solidFill>
                  <a:srgbClr val="FFFF00"/>
                </a:solidFill>
                <a:latin typeface="Showcard Gothic" pitchFamily="82" charset="0"/>
              </a:rPr>
              <a:t>I</a:t>
            </a:r>
          </a:p>
          <a:p>
            <a:r>
              <a:rPr lang="es-ES" sz="6600" dirty="0">
                <a:solidFill>
                  <a:srgbClr val="FFFF00"/>
                </a:solidFill>
                <a:latin typeface="Showcard Gothic" pitchFamily="82" charset="0"/>
              </a:rPr>
              <a:t>S</a:t>
            </a:r>
            <a:endParaRPr lang="es-ES" sz="6600" dirty="0" smtClean="0">
              <a:solidFill>
                <a:srgbClr val="FFFF00"/>
              </a:solidFill>
              <a:latin typeface="Showcard Gothic" pitchFamily="82" charset="0"/>
            </a:endParaRPr>
          </a:p>
          <a:p>
            <a:endParaRPr lang="es-ES" sz="6600" dirty="0"/>
          </a:p>
        </p:txBody>
      </p:sp>
      <p:sp>
        <p:nvSpPr>
          <p:cNvPr id="6" name="5 CuadroTexto"/>
          <p:cNvSpPr txBox="1"/>
          <p:nvPr/>
        </p:nvSpPr>
        <p:spPr>
          <a:xfrm>
            <a:off x="2214546" y="6215082"/>
            <a:ext cx="36805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atura MT Script Capitals" pitchFamily="66" charset="0"/>
              </a:rPr>
              <a:t>Francisco del Olmo-Jazmín</a:t>
            </a:r>
            <a:endParaRPr lang="es-ES" sz="2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6000">
    <p:sndAc>
      <p:stSnd loop="1">
        <p:snd r:embed="rId2" name="tetri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0"/>
                            </p:stCondLst>
                            <p:childTnLst>
                              <p:par>
                                <p:cTn id="9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80000">
                <a:srgbClr val="FFFF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357422" y="302359"/>
            <a:ext cx="4714908" cy="535531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" b="1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Instrucciones:</a:t>
            </a:r>
          </a:p>
          <a:p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luego que el jugo cargue dale </a:t>
            </a:r>
            <a:r>
              <a:rPr lang="es-ES" b="1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CLICK EN PLAY  </a:t>
            </a:r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y comienzas a jugar  moviendo las flechas de tu teclado</a:t>
            </a:r>
          </a:p>
          <a:p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Combine tres o más bolas del mismo color para hacerlas desaparecer! </a:t>
            </a:r>
          </a:p>
          <a:p>
            <a:endParaRPr lang="es-ES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Utilice los </a:t>
            </a:r>
            <a:r>
              <a:rPr lang="es-ES" b="1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TECLAS   Izquierda y derecha </a:t>
            </a:r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teclas de flecha para mover las bolas hacia los lados.</a:t>
            </a:r>
          </a:p>
          <a:p>
            <a:endParaRPr lang="es-ES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Pulse la flecha hacia </a:t>
            </a:r>
            <a:r>
              <a:rPr lang="es-ES" b="1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arriba para girar las bolas.</a:t>
            </a:r>
          </a:p>
          <a:p>
            <a:endParaRPr lang="es-ES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Pulse la flecha hacia </a:t>
            </a:r>
            <a:r>
              <a:rPr lang="es-ES" b="1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abajo para dejar caer las bolas.</a:t>
            </a:r>
          </a:p>
          <a:p>
            <a:endParaRPr lang="es-ES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Flecha derecha"/>
          <p:cNvSpPr/>
          <p:nvPr/>
        </p:nvSpPr>
        <p:spPr>
          <a:xfrm>
            <a:off x="7286644" y="3071810"/>
            <a:ext cx="357190" cy="285752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lecha izquierda"/>
          <p:cNvSpPr/>
          <p:nvPr/>
        </p:nvSpPr>
        <p:spPr>
          <a:xfrm>
            <a:off x="6643702" y="3071810"/>
            <a:ext cx="428628" cy="285752"/>
          </a:xfrm>
          <a:prstGeom prst="lef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lecha arriba"/>
          <p:cNvSpPr/>
          <p:nvPr/>
        </p:nvSpPr>
        <p:spPr>
          <a:xfrm>
            <a:off x="7000892" y="3929066"/>
            <a:ext cx="285752" cy="357190"/>
          </a:xfrm>
          <a:prstGeom prst="up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lecha abajo"/>
          <p:cNvSpPr/>
          <p:nvPr/>
        </p:nvSpPr>
        <p:spPr>
          <a:xfrm>
            <a:off x="7000892" y="4786322"/>
            <a:ext cx="285752" cy="357190"/>
          </a:xfrm>
          <a:prstGeom prst="down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lecha izquierda"/>
          <p:cNvSpPr/>
          <p:nvPr/>
        </p:nvSpPr>
        <p:spPr>
          <a:xfrm>
            <a:off x="6357950" y="1785926"/>
            <a:ext cx="428628" cy="285752"/>
          </a:xfrm>
          <a:prstGeom prst="lef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lecha derecha"/>
          <p:cNvSpPr/>
          <p:nvPr/>
        </p:nvSpPr>
        <p:spPr>
          <a:xfrm>
            <a:off x="7215206" y="1785926"/>
            <a:ext cx="428628" cy="285752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lecha arriba"/>
          <p:cNvSpPr/>
          <p:nvPr/>
        </p:nvSpPr>
        <p:spPr>
          <a:xfrm>
            <a:off x="6858016" y="1500174"/>
            <a:ext cx="285752" cy="357190"/>
          </a:xfrm>
          <a:prstGeom prst="up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lecha abajo"/>
          <p:cNvSpPr/>
          <p:nvPr/>
        </p:nvSpPr>
        <p:spPr>
          <a:xfrm>
            <a:off x="6858016" y="2071678"/>
            <a:ext cx="285752" cy="357190"/>
          </a:xfrm>
          <a:prstGeom prst="down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-500098" y="171448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4" name="13 CuadroTexto"/>
          <p:cNvSpPr txBox="1"/>
          <p:nvPr/>
        </p:nvSpPr>
        <p:spPr>
          <a:xfrm>
            <a:off x="2500298" y="5103674"/>
            <a:ext cx="4000528" cy="175432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endParaRPr lang="es-E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 Si las bolas acumuladas llegan a la altura de las que salen pierdes y tienes que comenzar de nuevo *</a:t>
            </a:r>
            <a:endParaRPr lang="es-ES" b="1" u="sng" spc="150" dirty="0" smtClean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es-ES" b="1" spc="150" dirty="0" smtClean="0">
              <a:ln w="11430"/>
              <a:solidFill>
                <a:srgbClr val="FFFF00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endParaRPr lang="es-ES" dirty="0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</p:spTree>
    <p:controls>
      <p:control spid="1026" name="ShockwaveFlash1" r:id="rId2" imgW="9142560" imgH="6856560"/>
    </p:controls>
  </p:cSld>
  <p:clrMapOvr>
    <a:masterClrMapping/>
  </p:clrMapOvr>
  <p:transition spd="slow" advClick="0" advTm="360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TRI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TETRIS</Template>
  <TotalTime>0</TotalTime>
  <Words>142</Words>
  <Application>Microsoft Office PowerPoint</Application>
  <PresentationFormat>Presentación en pantalla (4:3)</PresentationFormat>
  <Paragraphs>33</Paragraphs>
  <Slides>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6" baseType="lpstr">
      <vt:lpstr>TETRIS</vt:lpstr>
      <vt:lpstr>Diseño predeterminado</vt:lpstr>
      <vt:lpstr>Diapositiva 1</vt:lpstr>
      <vt:lpstr>Diapositiva 2</vt:lpstr>
      <vt:lpstr>Diapositiva 3</vt:lpstr>
      <vt:lpstr>Diapositiva 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2012-11-21T21:26:16Z</dcterms:created>
  <dcterms:modified xsi:type="dcterms:W3CDTF">2012-11-21T21:27:09Z</dcterms:modified>
</cp:coreProperties>
</file>