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8" r:id="rId3"/>
    <p:sldId id="256" r:id="rId4"/>
    <p:sldId id="281" r:id="rId5"/>
    <p:sldId id="273" r:id="rId6"/>
    <p:sldId id="275" r:id="rId7"/>
    <p:sldId id="272" r:id="rId8"/>
    <p:sldId id="274" r:id="rId9"/>
    <p:sldId id="276" r:id="rId10"/>
    <p:sldId id="271" r:id="rId11"/>
    <p:sldId id="277" r:id="rId12"/>
    <p:sldId id="279" r:id="rId13"/>
    <p:sldId id="280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q4cNj7jzwtBXkNPfN1A2w==" hashData="0TxzSgVlyKt5nbKLk6riGYpRhv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815" autoAdjust="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57B1D-3553-4C30-9C57-462C6245E02B}" type="datetimeFigureOut">
              <a:rPr lang="es-ES" smtClean="0"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CA0BB-3F57-448F-9BCE-118DD406368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57B1D-3553-4C30-9C57-462C6245E02B}" type="datetimeFigureOut">
              <a:rPr lang="es-ES" smtClean="0"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CA0BB-3F57-448F-9BCE-118DD406368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57B1D-3553-4C30-9C57-462C6245E02B}" type="datetimeFigureOut">
              <a:rPr lang="es-ES" smtClean="0"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CA0BB-3F57-448F-9BCE-118DD406368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57B1D-3553-4C30-9C57-462C6245E02B}" type="datetimeFigureOut">
              <a:rPr lang="es-ES" smtClean="0"/>
              <a:t>29/11/2014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CA0BB-3F57-448F-9BCE-118DD406368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57B1D-3553-4C30-9C57-462C6245E02B}" type="datetimeFigureOut">
              <a:rPr lang="es-ES" smtClean="0"/>
              <a:t>29/11/2014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CA0BB-3F57-448F-9BCE-118DD406368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57B1D-3553-4C30-9C57-462C6245E02B}" type="datetimeFigureOut">
              <a:rPr lang="es-ES" smtClean="0"/>
              <a:t>29/11/2014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CA0BB-3F57-448F-9BCE-118DD406368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57B1D-3553-4C30-9C57-462C6245E02B}" type="datetimeFigureOut">
              <a:rPr lang="es-ES" smtClean="0"/>
              <a:t>29/11/2014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CA0BB-3F57-448F-9BCE-118DD406368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57B1D-3553-4C30-9C57-462C6245E02B}" type="datetimeFigureOut">
              <a:rPr lang="es-ES" smtClean="0"/>
              <a:t>29/11/2014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CA0BB-3F57-448F-9BCE-118DD406368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57B1D-3553-4C30-9C57-462C6245E02B}" type="datetimeFigureOut">
              <a:rPr lang="es-ES" smtClean="0"/>
              <a:t>29/11/2014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CA0BB-3F57-448F-9BCE-118DD406368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57B1D-3553-4C30-9C57-462C6245E02B}" type="datetimeFigureOut">
              <a:rPr lang="es-ES" smtClean="0"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CA0BB-3F57-448F-9BCE-118DD406368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57B1D-3553-4C30-9C57-462C6245E02B}" type="datetimeFigureOut">
              <a:rPr lang="es-ES" smtClean="0"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CA0BB-3F57-448F-9BCE-118DD406368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80CC7C-81B6-4EFB-A24C-C5D0D10D5EA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157B1D-3553-4C30-9C57-462C6245E02B}" type="datetimeFigureOut">
              <a:rPr lang="es-ES" smtClean="0"/>
              <a:t>29/11/2014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CA0BB-3F57-448F-9BCE-118DD4063685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A630952-036A-4DC6-9313-C4AE78FB3F0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0.png"/><Relationship Id="rId7" Type="http://schemas.openxmlformats.org/officeDocument/2006/relationships/image" Target="../media/image1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755576" y="1988840"/>
            <a:ext cx="7500958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9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Franklin Gothic Heavy" pitchFamily="34" charset="0"/>
                <a:cs typeface="Times New Roman"/>
              </a:rPr>
              <a:t>TERRIBLE PERDIDA</a:t>
            </a:r>
            <a:endParaRPr lang="es-ES" sz="96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Franklin Gothic Heavy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3265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39552" y="6309320"/>
            <a:ext cx="2080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PASALAS TU SOLITO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10000">
    <p:sndAc>
      <p:stSnd loop="1">
        <p:snd r:embed="rId2" name="TelevisionCronicasdeunpuebl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nor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920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699792" y="548680"/>
            <a:ext cx="3600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 marido va a la comisaría a denunciar la desaparición de su esposa.</a:t>
            </a:r>
          </a:p>
          <a:p>
            <a:r>
              <a:rPr lang="es-ES" dirty="0">
                <a:solidFill>
                  <a:srgbClr val="FFFF00"/>
                </a:solidFill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Dell\Escritorio\armstrong¡¡¡¡¡¡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0123" y="0"/>
            <a:ext cx="978412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90872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Marido.- He perdido a </a:t>
            </a:r>
          </a:p>
          <a:p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mi esposa, se fue de </a:t>
            </a:r>
          </a:p>
          <a:p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compras y aún no ha </a:t>
            </a:r>
          </a:p>
          <a:p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regresado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es-E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922528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2729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9552" y="0"/>
            <a:ext cx="91440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  <a:endParaRPr lang="es-ES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Inspector.- ¿Cual es su estatura?</a:t>
            </a:r>
          </a:p>
          <a:p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</a:t>
            </a:r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Nunca la medí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es-ES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¿Gorda o delgada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es-ES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Delgada no, mas bien gordita.</a:t>
            </a:r>
          </a:p>
          <a:p>
            <a:r>
              <a:rPr lang="es-ES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armstrong¡¡¡¡¡¡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0123" y="0"/>
            <a:ext cx="9784123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27584" y="332656"/>
            <a:ext cx="91440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</a:p>
          <a:p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¿Color de ojos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es-ES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Nunca me fijé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es-ES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¿Color del pelo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es-ES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Cambia según la estación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es-ES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¿Como iba vestida</a:t>
            </a: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es-ES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FontTx/>
              <a:buChar char="-"/>
            </a:pP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</a:t>
            </a:r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estoy seguro de si llevaba </a:t>
            </a:r>
            <a:endParaRPr lang="es-ES" sz="2400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FontTx/>
              <a:buChar char="-"/>
            </a:pP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 </a:t>
            </a:r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vestido o un traje</a:t>
            </a:r>
            <a:r>
              <a:rPr lang="es-ES" i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ES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922528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2729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0"/>
            <a:ext cx="7542584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</a:p>
          <a:p>
            <a:r>
              <a:rPr lang="es-ES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¿Iba conduciendo?</a:t>
            </a:r>
          </a:p>
          <a:p>
            <a:r>
              <a:rPr lang="es-ES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</a:p>
          <a:p>
            <a:r>
              <a:rPr lang="es-ES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Si</a:t>
            </a:r>
          </a:p>
          <a:p>
            <a:r>
              <a:rPr lang="es-ES" dirty="0"/>
              <a:t> </a:t>
            </a:r>
          </a:p>
          <a:p>
            <a:r>
              <a:rPr lang="es-ES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922528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272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3265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2800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¿Puede decirme la marca, el modelo y el color del coche?</a:t>
            </a:r>
            <a:endParaRPr lang="es-ES" sz="28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R8Ma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0"/>
            <a:ext cx="439248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</a:p>
          <a:p>
            <a:pPr>
              <a:buFontTx/>
              <a:buChar char="-"/>
            </a:pP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 </a:t>
            </a:r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Audi 8 negro con motor V.6, 3.0 turboalimentado con 338 </a:t>
            </a:r>
            <a:r>
              <a:rPr lang="es-ES" sz="2400" b="1" i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Cv.</a:t>
            </a:r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de potencia, equipado con cambio automático Tiptronic </a:t>
            </a:r>
            <a:endParaRPr lang="es-ES" sz="2400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FontTx/>
              <a:buChar char="-"/>
            </a:pPr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con </a:t>
            </a:r>
            <a:r>
              <a:rPr lang="es-ES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opción manual, equipado con luces Led frontales con diodos luminosos para todas las funciones y con un pequeño rasguño en la puerta delantera izquierda....</a:t>
            </a:r>
          </a:p>
          <a:p>
            <a:r>
              <a:rPr lang="es-ES" dirty="0"/>
              <a:t> </a:t>
            </a:r>
          </a:p>
          <a:p>
            <a:r>
              <a:rPr lang="es-ES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armstrong¡¡¡¡¡¡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0123" y="0"/>
            <a:ext cx="9784123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9552" y="0"/>
            <a:ext cx="754258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 </a:t>
            </a:r>
          </a:p>
          <a:p>
            <a:r>
              <a:rPr lang="es-ES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(...y a continuación, </a:t>
            </a:r>
          </a:p>
          <a:p>
            <a:r>
              <a:rPr lang="es-ES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marido, </a:t>
            </a:r>
          </a:p>
          <a:p>
            <a:r>
              <a:rPr lang="es-ES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 echó a llorar)</a:t>
            </a:r>
          </a:p>
          <a:p>
            <a:r>
              <a:rPr lang="es-ES" dirty="0"/>
              <a:t> </a:t>
            </a:r>
          </a:p>
          <a:p>
            <a:r>
              <a:rPr lang="es-ES" dirty="0"/>
              <a:t> </a:t>
            </a:r>
          </a:p>
          <a:p>
            <a:r>
              <a:rPr lang="es-ES" dirty="0"/>
              <a:t> 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922528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2729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0"/>
            <a:ext cx="7542584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 </a:t>
            </a:r>
          </a:p>
          <a:p>
            <a:r>
              <a:rPr lang="es-ES" dirty="0"/>
              <a:t> </a:t>
            </a:r>
          </a:p>
          <a:p>
            <a:r>
              <a:rPr lang="es-ES" dirty="0"/>
              <a:t> </a:t>
            </a:r>
          </a:p>
          <a:p>
            <a:r>
              <a:rPr lang="es-ES" dirty="0"/>
              <a:t> </a:t>
            </a:r>
          </a:p>
          <a:p>
            <a:pPr>
              <a:buFontTx/>
              <a:buChar char="-"/>
            </a:pPr>
            <a:r>
              <a:rPr lang="es-ES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</a:t>
            </a:r>
            <a:r>
              <a:rPr lang="es-ES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 PREOCUPE  SEÑOR,... </a:t>
            </a:r>
            <a:endParaRPr lang="es-ES" sz="2800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FontTx/>
              <a:buChar char="-"/>
            </a:pPr>
            <a:r>
              <a:rPr lang="es-ES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ENCONTRAREMOS </a:t>
            </a:r>
            <a:r>
              <a:rPr lang="es-ES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 COCHE.</a:t>
            </a:r>
          </a:p>
          <a:p>
            <a:r>
              <a:rPr lang="es-ES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907704" y="1196752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105</Words>
  <Application>Microsoft Office PowerPoint</Application>
  <PresentationFormat>Presentación en pantalla (4:3)</PresentationFormat>
  <Paragraphs>69</Paragraphs>
  <Slides>12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2014-11-29T14:04:10Z</dcterms:created>
  <dcterms:modified xsi:type="dcterms:W3CDTF">2014-11-29T15:40:51Z</dcterms:modified>
</cp:coreProperties>
</file>