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84" r:id="rId20"/>
    <p:sldId id="262" r:id="rId21"/>
    <p:sldId id="261" r:id="rId22"/>
    <p:sldId id="283" r:id="rId23"/>
    <p:sldId id="282" r:id="rId24"/>
    <p:sldId id="281" r:id="rId25"/>
    <p:sldId id="279" r:id="rId26"/>
    <p:sldId id="260" r:id="rId27"/>
    <p:sldId id="259" r:id="rId28"/>
    <p:sldId id="257" r:id="rId29"/>
    <p:sldId id="285" r:id="rId30"/>
    <p:sldId id="290" r:id="rId31"/>
    <p:sldId id="289" r:id="rId32"/>
    <p:sldId id="288" r:id="rId33"/>
    <p:sldId id="287" r:id="rId34"/>
    <p:sldId id="291" r:id="rId35"/>
    <p:sldId id="292" r:id="rId36"/>
    <p:sldId id="286" r:id="rId37"/>
    <p:sldId id="280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EVh8QUuCAXZVCgvN0uleA==" hashData="YOJ+JnLqMLh/5W2E/nWCIbVDWy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247D3E-DB5A-4CB4-A30B-45516E31135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6EBCC-D1F0-44D7-9069-34677536F984}" type="datetimeFigureOut">
              <a:rPr lang="es-ES" smtClean="0"/>
              <a:pPr/>
              <a:t>16/07/2014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EFE76-EA19-49F2-8ABA-C484760131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B14C0B-DBB0-4F70-9961-32D3C017E89C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4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41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42950" cy="742950"/>
          </a:xfrm>
          <a:prstGeom prst="rect">
            <a:avLst/>
          </a:prstGeom>
          <a:noFill/>
        </p:spPr>
      </p:pic>
      <p:pic>
        <p:nvPicPr>
          <p:cNvPr id="12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0"/>
            <a:ext cx="742950" cy="742950"/>
          </a:xfrm>
          <a:prstGeom prst="rect">
            <a:avLst/>
          </a:prstGeom>
          <a:noFill/>
        </p:spPr>
      </p:pic>
      <p:pic>
        <p:nvPicPr>
          <p:cNvPr id="13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0"/>
            <a:ext cx="742950" cy="742950"/>
          </a:xfrm>
          <a:prstGeom prst="rect">
            <a:avLst/>
          </a:prstGeom>
          <a:noFill/>
        </p:spPr>
      </p:pic>
      <p:pic>
        <p:nvPicPr>
          <p:cNvPr id="14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0"/>
            <a:ext cx="742950" cy="742950"/>
          </a:xfrm>
          <a:prstGeom prst="rect">
            <a:avLst/>
          </a:prstGeom>
          <a:noFill/>
        </p:spPr>
      </p:pic>
      <p:pic>
        <p:nvPicPr>
          <p:cNvPr id="15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742950" cy="742950"/>
          </a:xfrm>
          <a:prstGeom prst="rect">
            <a:avLst/>
          </a:prstGeom>
          <a:noFill/>
        </p:spPr>
      </p:pic>
      <p:pic>
        <p:nvPicPr>
          <p:cNvPr id="16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0"/>
            <a:ext cx="742950" cy="742950"/>
          </a:xfrm>
          <a:prstGeom prst="rect">
            <a:avLst/>
          </a:prstGeom>
          <a:noFill/>
        </p:spPr>
      </p:pic>
      <p:pic>
        <p:nvPicPr>
          <p:cNvPr id="17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0"/>
            <a:ext cx="742950" cy="742950"/>
          </a:xfrm>
          <a:prstGeom prst="rect">
            <a:avLst/>
          </a:prstGeom>
          <a:noFill/>
        </p:spPr>
      </p:pic>
      <p:pic>
        <p:nvPicPr>
          <p:cNvPr id="18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0"/>
            <a:ext cx="742950" cy="742950"/>
          </a:xfrm>
          <a:prstGeom prst="rect">
            <a:avLst/>
          </a:prstGeom>
          <a:noFill/>
        </p:spPr>
      </p:pic>
      <p:pic>
        <p:nvPicPr>
          <p:cNvPr id="19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0"/>
            <a:ext cx="742950" cy="742950"/>
          </a:xfrm>
          <a:prstGeom prst="rect">
            <a:avLst/>
          </a:prstGeom>
          <a:noFill/>
        </p:spPr>
      </p:pic>
      <p:pic>
        <p:nvPicPr>
          <p:cNvPr id="20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0"/>
            <a:ext cx="742950" cy="742950"/>
          </a:xfrm>
          <a:prstGeom prst="rect">
            <a:avLst/>
          </a:prstGeom>
          <a:noFill/>
        </p:spPr>
      </p:pic>
      <p:pic>
        <p:nvPicPr>
          <p:cNvPr id="21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0"/>
            <a:ext cx="742950" cy="742950"/>
          </a:xfrm>
          <a:prstGeom prst="rect">
            <a:avLst/>
          </a:prstGeom>
          <a:noFill/>
        </p:spPr>
      </p:pic>
      <p:pic>
        <p:nvPicPr>
          <p:cNvPr id="22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0"/>
            <a:ext cx="742950" cy="742950"/>
          </a:xfrm>
          <a:prstGeom prst="rect">
            <a:avLst/>
          </a:prstGeom>
          <a:noFill/>
        </p:spPr>
      </p:pic>
      <p:pic>
        <p:nvPicPr>
          <p:cNvPr id="23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0"/>
            <a:ext cx="742950" cy="742950"/>
          </a:xfrm>
          <a:prstGeom prst="rect">
            <a:avLst/>
          </a:prstGeom>
          <a:noFill/>
        </p:spPr>
      </p:pic>
      <p:pic>
        <p:nvPicPr>
          <p:cNvPr id="24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0"/>
            <a:ext cx="742950" cy="742950"/>
          </a:xfrm>
          <a:prstGeom prst="rect">
            <a:avLst/>
          </a:prstGeom>
          <a:noFill/>
        </p:spPr>
      </p:pic>
      <p:pic>
        <p:nvPicPr>
          <p:cNvPr id="25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0"/>
            <a:ext cx="742950" cy="742950"/>
          </a:xfrm>
          <a:prstGeom prst="rect">
            <a:avLst/>
          </a:prstGeom>
          <a:noFill/>
        </p:spPr>
      </p:pic>
      <p:pic>
        <p:nvPicPr>
          <p:cNvPr id="26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0"/>
            <a:ext cx="742950" cy="742950"/>
          </a:xfrm>
          <a:prstGeom prst="rect">
            <a:avLst/>
          </a:prstGeom>
          <a:noFill/>
        </p:spPr>
      </p:pic>
      <p:pic>
        <p:nvPicPr>
          <p:cNvPr id="27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0"/>
            <a:ext cx="742950" cy="742950"/>
          </a:xfrm>
          <a:prstGeom prst="rect">
            <a:avLst/>
          </a:prstGeom>
          <a:noFill/>
        </p:spPr>
      </p:pic>
      <p:pic>
        <p:nvPicPr>
          <p:cNvPr id="28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0"/>
            <a:ext cx="742950" cy="742950"/>
          </a:xfrm>
          <a:prstGeom prst="rect">
            <a:avLst/>
          </a:prstGeom>
          <a:noFill/>
        </p:spPr>
      </p:pic>
      <p:pic>
        <p:nvPicPr>
          <p:cNvPr id="29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0"/>
            <a:ext cx="742950" cy="742950"/>
          </a:xfrm>
          <a:prstGeom prst="rect">
            <a:avLst/>
          </a:prstGeom>
          <a:noFill/>
        </p:spPr>
      </p:pic>
      <p:pic>
        <p:nvPicPr>
          <p:cNvPr id="30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15050"/>
            <a:ext cx="742950" cy="742950"/>
          </a:xfrm>
          <a:prstGeom prst="rect">
            <a:avLst/>
          </a:prstGeom>
          <a:noFill/>
        </p:spPr>
      </p:pic>
      <p:pic>
        <p:nvPicPr>
          <p:cNvPr id="31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6115050"/>
            <a:ext cx="742950" cy="742950"/>
          </a:xfrm>
          <a:prstGeom prst="rect">
            <a:avLst/>
          </a:prstGeom>
          <a:noFill/>
        </p:spPr>
      </p:pic>
      <p:pic>
        <p:nvPicPr>
          <p:cNvPr id="32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6115050"/>
            <a:ext cx="742950" cy="742950"/>
          </a:xfrm>
          <a:prstGeom prst="rect">
            <a:avLst/>
          </a:prstGeom>
          <a:noFill/>
        </p:spPr>
      </p:pic>
      <p:pic>
        <p:nvPicPr>
          <p:cNvPr id="33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6115050"/>
            <a:ext cx="742950" cy="742950"/>
          </a:xfrm>
          <a:prstGeom prst="rect">
            <a:avLst/>
          </a:prstGeom>
          <a:noFill/>
        </p:spPr>
      </p:pic>
      <p:pic>
        <p:nvPicPr>
          <p:cNvPr id="34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6115050"/>
            <a:ext cx="742950" cy="742950"/>
          </a:xfrm>
          <a:prstGeom prst="rect">
            <a:avLst/>
          </a:prstGeom>
          <a:noFill/>
        </p:spPr>
      </p:pic>
      <p:pic>
        <p:nvPicPr>
          <p:cNvPr id="35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84368" y="6115050"/>
            <a:ext cx="742950" cy="742950"/>
          </a:xfrm>
          <a:prstGeom prst="rect">
            <a:avLst/>
          </a:prstGeom>
          <a:noFill/>
        </p:spPr>
      </p:pic>
      <p:pic>
        <p:nvPicPr>
          <p:cNvPr id="36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6115050"/>
            <a:ext cx="742950" cy="742950"/>
          </a:xfrm>
          <a:prstGeom prst="rect">
            <a:avLst/>
          </a:prstGeom>
          <a:noFill/>
        </p:spPr>
      </p:pic>
      <p:pic>
        <p:nvPicPr>
          <p:cNvPr id="37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6115050"/>
            <a:ext cx="742950" cy="742950"/>
          </a:xfrm>
          <a:prstGeom prst="rect">
            <a:avLst/>
          </a:prstGeom>
          <a:noFill/>
        </p:spPr>
      </p:pic>
      <p:pic>
        <p:nvPicPr>
          <p:cNvPr id="38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6115050"/>
            <a:ext cx="742950" cy="742950"/>
          </a:xfrm>
          <a:prstGeom prst="rect">
            <a:avLst/>
          </a:prstGeom>
          <a:noFill/>
        </p:spPr>
      </p:pic>
      <p:pic>
        <p:nvPicPr>
          <p:cNvPr id="39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6115050"/>
            <a:ext cx="742950" cy="742950"/>
          </a:xfrm>
          <a:prstGeom prst="rect">
            <a:avLst/>
          </a:prstGeom>
          <a:noFill/>
        </p:spPr>
      </p:pic>
      <p:pic>
        <p:nvPicPr>
          <p:cNvPr id="40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6115050"/>
            <a:ext cx="742950" cy="742950"/>
          </a:xfrm>
          <a:prstGeom prst="rect">
            <a:avLst/>
          </a:prstGeom>
          <a:noFill/>
        </p:spPr>
      </p:pic>
      <p:pic>
        <p:nvPicPr>
          <p:cNvPr id="41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6115050"/>
            <a:ext cx="742950" cy="742950"/>
          </a:xfrm>
          <a:prstGeom prst="rect">
            <a:avLst/>
          </a:prstGeom>
          <a:noFill/>
        </p:spPr>
      </p:pic>
      <p:pic>
        <p:nvPicPr>
          <p:cNvPr id="42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6115050"/>
            <a:ext cx="742950" cy="742950"/>
          </a:xfrm>
          <a:prstGeom prst="rect">
            <a:avLst/>
          </a:prstGeom>
          <a:noFill/>
        </p:spPr>
      </p:pic>
      <p:pic>
        <p:nvPicPr>
          <p:cNvPr id="43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6115050"/>
            <a:ext cx="742950" cy="742950"/>
          </a:xfrm>
          <a:prstGeom prst="rect">
            <a:avLst/>
          </a:prstGeom>
          <a:noFill/>
        </p:spPr>
      </p:pic>
      <p:pic>
        <p:nvPicPr>
          <p:cNvPr id="44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6115050"/>
            <a:ext cx="742950" cy="742950"/>
          </a:xfrm>
          <a:prstGeom prst="rect">
            <a:avLst/>
          </a:prstGeom>
          <a:noFill/>
        </p:spPr>
      </p:pic>
      <p:pic>
        <p:nvPicPr>
          <p:cNvPr id="45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115050"/>
            <a:ext cx="742950" cy="742950"/>
          </a:xfrm>
          <a:prstGeom prst="rect">
            <a:avLst/>
          </a:prstGeom>
          <a:noFill/>
        </p:spPr>
      </p:pic>
      <p:pic>
        <p:nvPicPr>
          <p:cNvPr id="46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6115050"/>
            <a:ext cx="742950" cy="742950"/>
          </a:xfrm>
          <a:prstGeom prst="rect">
            <a:avLst/>
          </a:prstGeom>
          <a:noFill/>
        </p:spPr>
      </p:pic>
      <p:pic>
        <p:nvPicPr>
          <p:cNvPr id="47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6115050"/>
            <a:ext cx="742950" cy="742950"/>
          </a:xfrm>
          <a:prstGeom prst="rect">
            <a:avLst/>
          </a:prstGeom>
          <a:noFill/>
        </p:spPr>
      </p:pic>
      <p:pic>
        <p:nvPicPr>
          <p:cNvPr id="48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6115050"/>
            <a:ext cx="742950" cy="742950"/>
          </a:xfrm>
          <a:prstGeom prst="rect">
            <a:avLst/>
          </a:prstGeom>
          <a:noFill/>
        </p:spPr>
      </p:pic>
      <p:pic>
        <p:nvPicPr>
          <p:cNvPr id="49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688"/>
            <a:ext cx="742950" cy="742950"/>
          </a:xfrm>
          <a:prstGeom prst="rect">
            <a:avLst/>
          </a:prstGeom>
          <a:noFill/>
        </p:spPr>
      </p:pic>
      <p:pic>
        <p:nvPicPr>
          <p:cNvPr id="50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742950" cy="742950"/>
          </a:xfrm>
          <a:prstGeom prst="rect">
            <a:avLst/>
          </a:prstGeom>
          <a:noFill/>
        </p:spPr>
      </p:pic>
      <p:pic>
        <p:nvPicPr>
          <p:cNvPr id="51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32856"/>
            <a:ext cx="742950" cy="742950"/>
          </a:xfrm>
          <a:prstGeom prst="rect">
            <a:avLst/>
          </a:prstGeom>
          <a:noFill/>
        </p:spPr>
      </p:pic>
      <p:pic>
        <p:nvPicPr>
          <p:cNvPr id="52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708920"/>
            <a:ext cx="742950" cy="7429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742950" cy="742950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89040"/>
            <a:ext cx="742950" cy="742950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365104"/>
            <a:ext cx="742950" cy="742950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941168"/>
            <a:ext cx="742950" cy="742950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17232"/>
            <a:ext cx="742950" cy="742950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4744"/>
            <a:ext cx="742950" cy="742950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620688"/>
            <a:ext cx="742950" cy="742950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1556792"/>
            <a:ext cx="742950" cy="742950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2132856"/>
            <a:ext cx="742950" cy="742950"/>
          </a:xfrm>
          <a:prstGeom prst="rect">
            <a:avLst/>
          </a:prstGeom>
          <a:noFill/>
        </p:spPr>
      </p:pic>
      <p:pic>
        <p:nvPicPr>
          <p:cNvPr id="62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2708920"/>
            <a:ext cx="742950" cy="742950"/>
          </a:xfrm>
          <a:prstGeom prst="rect">
            <a:avLst/>
          </a:prstGeom>
          <a:noFill/>
        </p:spPr>
      </p:pic>
      <p:pic>
        <p:nvPicPr>
          <p:cNvPr id="63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3212976"/>
            <a:ext cx="742950" cy="742950"/>
          </a:xfrm>
          <a:prstGeom prst="rect">
            <a:avLst/>
          </a:prstGeom>
          <a:noFill/>
        </p:spPr>
      </p:pic>
      <p:pic>
        <p:nvPicPr>
          <p:cNvPr id="64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3789040"/>
            <a:ext cx="742950" cy="742950"/>
          </a:xfrm>
          <a:prstGeom prst="rect">
            <a:avLst/>
          </a:prstGeom>
          <a:noFill/>
        </p:spPr>
      </p:pic>
      <p:pic>
        <p:nvPicPr>
          <p:cNvPr id="65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4365104"/>
            <a:ext cx="742950" cy="742950"/>
          </a:xfrm>
          <a:prstGeom prst="rect">
            <a:avLst/>
          </a:prstGeom>
          <a:noFill/>
        </p:spPr>
      </p:pic>
      <p:pic>
        <p:nvPicPr>
          <p:cNvPr id="66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4941168"/>
            <a:ext cx="742950" cy="742950"/>
          </a:xfrm>
          <a:prstGeom prst="rect">
            <a:avLst/>
          </a:prstGeom>
          <a:noFill/>
        </p:spPr>
      </p:pic>
      <p:pic>
        <p:nvPicPr>
          <p:cNvPr id="67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5517232"/>
            <a:ext cx="742950" cy="742950"/>
          </a:xfrm>
          <a:prstGeom prst="rect">
            <a:avLst/>
          </a:prstGeom>
          <a:noFill/>
        </p:spPr>
      </p:pic>
      <p:pic>
        <p:nvPicPr>
          <p:cNvPr id="68" name="Picture 10" descr="C:\Users\Usuario\Desktop\descargas\ESTRELLAS\70538_2733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01050" y="1124744"/>
            <a:ext cx="742950" cy="742950"/>
          </a:xfrm>
          <a:prstGeom prst="rect">
            <a:avLst/>
          </a:prstGeom>
          <a:noFill/>
        </p:spPr>
      </p:pic>
      <p:pic>
        <p:nvPicPr>
          <p:cNvPr id="1035" name="Picture 11" descr="C:\Users\Usuario\Desktop\descargas\zzzzzzzzMARCOS\RAMEKY\0_68d80_78ecd6f1_orig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68157" y="-927998"/>
            <a:ext cx="6408714" cy="8641989"/>
          </a:xfrm>
          <a:prstGeom prst="rect">
            <a:avLst/>
          </a:prstGeom>
          <a:noFill/>
        </p:spPr>
      </p:pic>
      <p:pic>
        <p:nvPicPr>
          <p:cNvPr id="31746" name="Picture 2" descr="http://es.bloggif.com/tmp/95a846b1141d0f557e45249a45be73c9/text.gif?139876999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1772816"/>
            <a:ext cx="4552950" cy="800100"/>
          </a:xfrm>
          <a:prstGeom prst="rect">
            <a:avLst/>
          </a:prstGeom>
          <a:noFill/>
        </p:spPr>
      </p:pic>
      <p:pic>
        <p:nvPicPr>
          <p:cNvPr id="31748" name="Picture 4" descr="http://es.bloggif.com/tmp/95a846b1141d0f557e45249a45be73c9/text.gif?139877001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3501008"/>
            <a:ext cx="5610225" cy="800100"/>
          </a:xfrm>
          <a:prstGeom prst="rect">
            <a:avLst/>
          </a:prstGeom>
          <a:noFill/>
        </p:spPr>
      </p:pic>
      <p:pic>
        <p:nvPicPr>
          <p:cNvPr id="31750" name="Picture 6" descr="http://es.bloggif.com/tmp/95a846b1141d0f557e45249a45be73c9/text.gif?1398770158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92080" y="5301208"/>
            <a:ext cx="2809875" cy="438151"/>
          </a:xfrm>
          <a:prstGeom prst="rect">
            <a:avLst/>
          </a:prstGeom>
          <a:noFill/>
        </p:spPr>
      </p:pic>
      <p:pic>
        <p:nvPicPr>
          <p:cNvPr id="31752" name="Picture 8" descr="http://es.bloggif.com/tmp/95a846b1141d0f557e45249a45be73c9/text.gif?139877023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908720"/>
            <a:ext cx="3962400" cy="466726"/>
          </a:xfrm>
          <a:prstGeom prst="rect">
            <a:avLst/>
          </a:prstGeom>
          <a:noFill/>
        </p:spPr>
      </p:pic>
      <p:pic>
        <p:nvPicPr>
          <p:cNvPr id="31753" name="Picture 9" descr="C:\Users\Usuario\Desktop\descargas\ZNECESARIO PARA PPS\0_1238d3_9a83bfcb_S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536" y="4725144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plit orient="vert"/>
    <p:sndAc>
      <p:stSnd>
        <p:snd r:embed="rId2" name="Musica - Benny Hill Sho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092162_ghmu7i56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80920" cy="6172200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092143_guik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3277839_4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17576"/>
            <a:ext cx="8352928" cy="6022848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3277888_4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280920" cy="6192688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092164_netak03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107950"/>
            <a:ext cx="8890000" cy="6642100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4092250_netak04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832648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5922106_lfyil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064896" cy="5976664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5922148_tykut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6048672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5922160_dgytytj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48672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5922166_outcktu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208912" cy="5832648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5922172_trzjtjz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6309320"/>
          </a:xfrm>
          <a:prstGeom prst="rect">
            <a:avLst/>
          </a:prstGeom>
        </p:spPr>
      </p:pic>
      <p:pic>
        <p:nvPicPr>
          <p:cNvPr id="4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5922182_mytdcy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6021288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5922185_tydkjytd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476672"/>
            <a:ext cx="4248472" cy="6381328"/>
          </a:xfrm>
          <a:prstGeom prst="rect">
            <a:avLst/>
          </a:prstGeom>
        </p:spPr>
      </p:pic>
      <p:pic>
        <p:nvPicPr>
          <p:cNvPr id="3" name="2 Imagen" descr="1398334495_zlsu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5" y="476672"/>
            <a:ext cx="4059693" cy="5976664"/>
          </a:xfrm>
          <a:prstGeom prst="rect">
            <a:avLst/>
          </a:prstGeom>
        </p:spPr>
      </p:pic>
      <p:pic>
        <p:nvPicPr>
          <p:cNvPr id="21505" name="Picture 1" descr="C:\Users\Usuario\Desktop\descargas\ZNECESARIO PARA PPS\0_67111_f0d7b54b_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72007" cy="6858000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5922216_styjst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80920" cy="5832648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4158600_dtyjtfh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273050"/>
            <a:ext cx="8890000" cy="6311900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4158620_kultfy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95250"/>
            <a:ext cx="8890000" cy="6667500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4158665_ikfuuyk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469900"/>
            <a:ext cx="8890000" cy="5918200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6789347_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832648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7559384_w5ry4jted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95250"/>
            <a:ext cx="8890000" cy="6667500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8294089_podborka_6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832648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8294097_0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548680"/>
            <a:ext cx="8064896" cy="5904656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8294098_01kzngl6js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208912" cy="5818246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8294111_podborka_0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760640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8294173_podborka_6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8334415_uyarvrdj_c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8334432_00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29697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9116655-471066-2949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5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9116655-922421-2949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9116655-951803-2949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83316"/>
            <a:ext cx="3888432" cy="6070020"/>
          </a:xfrm>
          <a:prstGeom prst="rect">
            <a:avLst/>
          </a:prstGeom>
        </p:spPr>
      </p:pic>
      <p:pic>
        <p:nvPicPr>
          <p:cNvPr id="3" name="2 Imagen" descr="1399117228-507249-623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0358" y="332656"/>
            <a:ext cx="4055593" cy="6120680"/>
          </a:xfrm>
          <a:prstGeom prst="rect">
            <a:avLst/>
          </a:prstGeom>
        </p:spPr>
      </p:pic>
      <p:pic>
        <p:nvPicPr>
          <p:cNvPr id="1026" name="Picture 2" descr="C:\Users\Usuario\Desktop\descargas\0_e3073_873c9ca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14986" y="3387852"/>
            <a:ext cx="6858000" cy="82296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9510414_1-3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87913"/>
            <a:ext cx="4176463" cy="5893414"/>
          </a:xfrm>
          <a:prstGeom prst="rect">
            <a:avLst/>
          </a:prstGeom>
        </p:spPr>
      </p:pic>
      <p:pic>
        <p:nvPicPr>
          <p:cNvPr id="3" name="2 Imagen" descr="1399510462_1-97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7276" y="476672"/>
            <a:ext cx="3727114" cy="5976664"/>
          </a:xfrm>
          <a:prstGeom prst="rect">
            <a:avLst/>
          </a:prstGeom>
        </p:spPr>
      </p:pic>
      <p:pic>
        <p:nvPicPr>
          <p:cNvPr id="4" name="Picture 2" descr="C:\Users\Usuario\Desktop\descargas\0_e3073_873c9cab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400172" y="3387852"/>
            <a:ext cx="6858000" cy="82296"/>
          </a:xfrm>
          <a:prstGeom prst="rect">
            <a:avLst/>
          </a:prstGeom>
          <a:noFill/>
        </p:spPr>
      </p:pic>
      <p:pic>
        <p:nvPicPr>
          <p:cNvPr id="5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9117228-618476-6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476672"/>
            <a:ext cx="8128000" cy="5976664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ad_40_93_5399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496944" cy="6438900"/>
          </a:xfrm>
          <a:prstGeom prst="rect">
            <a:avLst/>
          </a:prstGeom>
        </p:spPr>
      </p:pic>
      <p:pic>
        <p:nvPicPr>
          <p:cNvPr id="5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5-3-110113-00185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2" cy="6264696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9117228-682584-6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0" y="508000"/>
            <a:ext cx="8890000" cy="5842000"/>
          </a:xfrm>
          <a:prstGeom prst="rect">
            <a:avLst/>
          </a:prstGeom>
        </p:spPr>
      </p:pic>
      <p:pic>
        <p:nvPicPr>
          <p:cNvPr id="3" name="Picture 1" descr="C:\Users\Usuario\Desktop\descargas\zzzzzzzzMARCOS\VARIOS-30-3-2014\a3303fba21_9724027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-315416"/>
            <a:ext cx="9937104" cy="770485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40</Words>
  <Application>Microsoft Office PowerPoint</Application>
  <PresentationFormat>Presentación en pantalla (4:3)</PresentationFormat>
  <Paragraphs>15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2014-04-18T17:17:44Z</dcterms:created>
  <dcterms:modified xsi:type="dcterms:W3CDTF">2014-07-16T12:10:53Z</dcterms:modified>
</cp:coreProperties>
</file>