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5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5" r:id="rId19"/>
    <p:sldId id="278" r:id="rId20"/>
    <p:sldId id="277" r:id="rId21"/>
    <p:sldId id="276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4" r:id="rId32"/>
    <p:sldId id="263" r:id="rId33"/>
    <p:sldId id="262" r:id="rId34"/>
    <p:sldId id="305" r:id="rId35"/>
    <p:sldId id="304" r:id="rId36"/>
    <p:sldId id="303" r:id="rId37"/>
    <p:sldId id="302" r:id="rId38"/>
    <p:sldId id="301" r:id="rId39"/>
    <p:sldId id="300" r:id="rId40"/>
    <p:sldId id="299" r:id="rId41"/>
    <p:sldId id="298" r:id="rId42"/>
    <p:sldId id="297" r:id="rId43"/>
    <p:sldId id="296" r:id="rId44"/>
    <p:sldId id="295" r:id="rId45"/>
    <p:sldId id="294" r:id="rId46"/>
    <p:sldId id="293" r:id="rId47"/>
    <p:sldId id="292" r:id="rId48"/>
    <p:sldId id="306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uVdZvjnow/b+JsbFpwpyQ==" hashData="NREBfHldvkfFYt6jD7Fm/fFYc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1BF12-3E45-477E-AE20-E1DF476E7F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27162-7710-445D-AE13-FD21B8F16FCD}" type="datetimeFigureOut">
              <a:rPr lang="es-ES" smtClean="0"/>
              <a:pPr/>
              <a:t>20/07/2014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772D7-76BD-4786-BDE8-6CA13E4D4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A2AA89-DC4E-4FFE-A1FB-E02138C4CA2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76525" cy="1333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5" y="0"/>
            <a:ext cx="2676525" cy="1333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0"/>
            <a:ext cx="2676525" cy="1333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2532509" cy="126175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24650"/>
            <a:ext cx="2676525" cy="1333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5" y="6724650"/>
            <a:ext cx="2676525" cy="1333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6724650"/>
            <a:ext cx="2676525" cy="1333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724650"/>
            <a:ext cx="2532509" cy="126175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1203167"/>
            <a:ext cx="2532509" cy="126175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3119999"/>
            <a:ext cx="2532509" cy="126175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203167" y="5528658"/>
            <a:ext cx="2532509" cy="126175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1203167"/>
            <a:ext cx="2532509" cy="126175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3119999"/>
            <a:ext cx="2532509" cy="126175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3v0W2O-yavWva618faQh1GjkD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814658" y="5528658"/>
            <a:ext cx="2532509" cy="126175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942012" cy="404664"/>
          </a:xfrm>
          <a:prstGeom prst="rect">
            <a:avLst/>
          </a:prstGeom>
          <a:noFill/>
        </p:spPr>
      </p:pic>
      <p:pic>
        <p:nvPicPr>
          <p:cNvPr id="29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404664"/>
          </a:xfrm>
          <a:prstGeom prst="rect">
            <a:avLst/>
          </a:prstGeom>
          <a:noFill/>
        </p:spPr>
      </p:pic>
      <p:pic>
        <p:nvPicPr>
          <p:cNvPr id="30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42592" y="3231232"/>
            <a:ext cx="6480720" cy="395536"/>
          </a:xfrm>
          <a:prstGeom prst="rect">
            <a:avLst/>
          </a:prstGeom>
          <a:noFill/>
        </p:spPr>
      </p:pic>
      <p:pic>
        <p:nvPicPr>
          <p:cNvPr id="34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53336"/>
            <a:ext cx="4942012" cy="404664"/>
          </a:xfrm>
          <a:prstGeom prst="rect">
            <a:avLst/>
          </a:prstGeom>
          <a:noFill/>
        </p:spPr>
      </p:pic>
      <p:pic>
        <p:nvPicPr>
          <p:cNvPr id="35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6453336"/>
            <a:ext cx="4283968" cy="404664"/>
          </a:xfrm>
          <a:prstGeom prst="rect">
            <a:avLst/>
          </a:prstGeom>
          <a:noFill/>
        </p:spPr>
      </p:pic>
      <p:pic>
        <p:nvPicPr>
          <p:cNvPr id="36" name="Picture 7" descr="C:\Users\Usuario\Desktop\descargas\wS7ojyY9ZsohTdA4JCAIZmfXnqQ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11552" y="3325552"/>
            <a:ext cx="6669360" cy="395536"/>
          </a:xfrm>
          <a:prstGeom prst="rect">
            <a:avLst/>
          </a:prstGeom>
          <a:noFill/>
        </p:spPr>
      </p:pic>
      <p:pic>
        <p:nvPicPr>
          <p:cNvPr id="24" name="Picture 12" descr="http://es.bloggif.com/tmp/f1189eb59e32a9c6f46574f27a0059eb/text.gif?140503165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764704"/>
            <a:ext cx="3962400" cy="466726"/>
          </a:xfrm>
          <a:prstGeom prst="rect">
            <a:avLst/>
          </a:prstGeom>
          <a:noFill/>
        </p:spPr>
      </p:pic>
      <p:pic>
        <p:nvPicPr>
          <p:cNvPr id="25" name="Picture 14" descr="http://es.bloggif.com/tmp/f1189eb59e32a9c6f46574f27a0059eb/text.gif?140503168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5445224"/>
            <a:ext cx="2809875" cy="438151"/>
          </a:xfrm>
          <a:prstGeom prst="rect">
            <a:avLst/>
          </a:prstGeom>
          <a:noFill/>
        </p:spPr>
      </p:pic>
      <p:pic>
        <p:nvPicPr>
          <p:cNvPr id="26" name="Picture 15" descr="C:\Users\Usuario\Desktop\descargas\ZNECESARIO PARA PPS\c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157192"/>
            <a:ext cx="1152446" cy="810766"/>
          </a:xfrm>
          <a:prstGeom prst="rect">
            <a:avLst/>
          </a:prstGeom>
          <a:noFill/>
        </p:spPr>
      </p:pic>
      <p:pic>
        <p:nvPicPr>
          <p:cNvPr id="48130" name="Picture 2" descr="http://es.bloggif.com/tmp/6cb994b707c9e679e3f8b5740548ed5c/text.gif?140552783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1628800"/>
            <a:ext cx="7381875" cy="1190625"/>
          </a:xfrm>
          <a:prstGeom prst="rect">
            <a:avLst/>
          </a:prstGeom>
          <a:noFill/>
        </p:spPr>
      </p:pic>
      <p:pic>
        <p:nvPicPr>
          <p:cNvPr id="48135" name="Picture 7" descr="http://es.bloggif.com/tmp/6cb994b707c9e679e3f8b5740548ed5c/text.gif?140552802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3501008"/>
            <a:ext cx="7267575" cy="9334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  <p:sndAc>
      <p:stSnd>
        <p:snd r:embed="rId2" name="Corazon de Niño - Raul Di Blas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de6c2ce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013160414533132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bbf97d7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2851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013160414533932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7ed7db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d2bb48f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59332b8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da72267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d62fcbd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ca68e2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0131604145345238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4798"/>
          </a:xfrm>
          <a:prstGeom prst="rect">
            <a:avLst/>
          </a:prstGeom>
        </p:spPr>
      </p:pic>
      <p:pic>
        <p:nvPicPr>
          <p:cNvPr id="8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bfed3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2dc948a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741fbb789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3891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7d37c93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2cb3f3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3cc60d2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5d6bb9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27dae7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96c437c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86f79a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6134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063ccd8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5416fec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95757d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043859b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0131604145344209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d592dee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2013160414534044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860032" cy="6858000"/>
          </a:xfrm>
          <a:prstGeom prst="rect">
            <a:avLst/>
          </a:prstGeom>
        </p:spPr>
      </p:pic>
      <p:pic>
        <p:nvPicPr>
          <p:cNvPr id="8" name="7 Imagen" descr="20131604145337546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9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3891" y="3406140"/>
            <a:ext cx="6858001" cy="45719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b9646f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0567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d9befc4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777689c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9a9ae98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6939a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886a2ed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9a26100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8d1596b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2989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398af28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81d797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3ca6734c2c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4725" y="0"/>
            <a:ext cx="4519275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37867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8cae36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1024" y="0"/>
            <a:ext cx="4012976" cy="6858000"/>
          </a:xfrm>
          <a:prstGeom prst="rect">
            <a:avLst/>
          </a:prstGeom>
        </p:spPr>
      </p:pic>
      <p:pic>
        <p:nvPicPr>
          <p:cNvPr id="3" name="2 Imagen" descr="7dd4255c8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41923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4cdb1bf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3" name="2 Imagen" descr="521d9de1f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0"/>
            <a:ext cx="5148064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9795" y="3406140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4cb82dc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pic>
        <p:nvPicPr>
          <p:cNvPr id="3" name="2 Imagen" descr="1398ed454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0"/>
            <a:ext cx="4067944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69915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45f98a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5587" cy="6858000"/>
          </a:xfrm>
          <a:prstGeom prst="rect">
            <a:avLst/>
          </a:prstGeom>
        </p:spPr>
      </p:pic>
      <p:pic>
        <p:nvPicPr>
          <p:cNvPr id="3" name="2 Imagen" descr="6116f358d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5859" y="3406140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474ceae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932040" cy="6858000"/>
          </a:xfrm>
          <a:prstGeom prst="rect">
            <a:avLst/>
          </a:prstGeom>
        </p:spPr>
      </p:pic>
      <p:pic>
        <p:nvPicPr>
          <p:cNvPr id="3" name="2 Imagen" descr="887868f32f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3891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caa9e3a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08104" cy="6858000"/>
          </a:xfrm>
          <a:prstGeom prst="rect">
            <a:avLst/>
          </a:prstGeom>
        </p:spPr>
      </p:pic>
      <p:pic>
        <p:nvPicPr>
          <p:cNvPr id="3" name="2 Imagen" descr="aa0be5eb3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40848" y="0"/>
            <a:ext cx="3603152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101963" y="3406140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0000e9a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bbf930d43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5859" y="3406141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17912c6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f80ac99f7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5859" y="3406140"/>
            <a:ext cx="6858001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06141" y="3406140"/>
            <a:ext cx="6858001" cy="4571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SEPARADORES PNG\artimage_89690_2814600_2010070748443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92140" y="3406141"/>
            <a:ext cx="6858001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40</Words>
  <Application>Microsoft Office PowerPoint</Application>
  <PresentationFormat>Presentación en pantalla (4:3)</PresentationFormat>
  <Paragraphs>15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2014-07-08T12:40:04Z</dcterms:created>
  <dcterms:modified xsi:type="dcterms:W3CDTF">2014-07-20T13:18:53Z</dcterms:modified>
</cp:coreProperties>
</file>