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notesMasterIdLst>
    <p:notesMasterId r:id="rId93"/>
  </p:notesMasterIdLst>
  <p:sldIdLst>
    <p:sldId id="316" r:id="rId3"/>
    <p:sldId id="342" r:id="rId4"/>
    <p:sldId id="412" r:id="rId5"/>
    <p:sldId id="344" r:id="rId6"/>
    <p:sldId id="340" r:id="rId7"/>
    <p:sldId id="343" r:id="rId8"/>
    <p:sldId id="413" r:id="rId9"/>
    <p:sldId id="416" r:id="rId10"/>
    <p:sldId id="347" r:id="rId11"/>
    <p:sldId id="435" r:id="rId12"/>
    <p:sldId id="418" r:id="rId13"/>
    <p:sldId id="355" r:id="rId14"/>
    <p:sldId id="341" r:id="rId15"/>
    <p:sldId id="420" r:id="rId16"/>
    <p:sldId id="421" r:id="rId17"/>
    <p:sldId id="414" r:id="rId18"/>
    <p:sldId id="348" r:id="rId19"/>
    <p:sldId id="349" r:id="rId20"/>
    <p:sldId id="350" r:id="rId21"/>
    <p:sldId id="351" r:id="rId22"/>
    <p:sldId id="352" r:id="rId23"/>
    <p:sldId id="354" r:id="rId24"/>
    <p:sldId id="356" r:id="rId25"/>
    <p:sldId id="422" r:id="rId26"/>
    <p:sldId id="423" r:id="rId27"/>
    <p:sldId id="426" r:id="rId28"/>
    <p:sldId id="427" r:id="rId29"/>
    <p:sldId id="360" r:id="rId30"/>
    <p:sldId id="428" r:id="rId31"/>
    <p:sldId id="429" r:id="rId32"/>
    <p:sldId id="357" r:id="rId33"/>
    <p:sldId id="358" r:id="rId34"/>
    <p:sldId id="359" r:id="rId35"/>
    <p:sldId id="361" r:id="rId36"/>
    <p:sldId id="431" r:id="rId37"/>
    <p:sldId id="432" r:id="rId38"/>
    <p:sldId id="433" r:id="rId39"/>
    <p:sldId id="434" r:id="rId40"/>
    <p:sldId id="362" r:id="rId41"/>
    <p:sldId id="363" r:id="rId42"/>
    <p:sldId id="364" r:id="rId43"/>
    <p:sldId id="365" r:id="rId44"/>
    <p:sldId id="366" r:id="rId45"/>
    <p:sldId id="367" r:id="rId46"/>
    <p:sldId id="430" r:id="rId47"/>
    <p:sldId id="370" r:id="rId48"/>
    <p:sldId id="371" r:id="rId49"/>
    <p:sldId id="369" r:id="rId50"/>
    <p:sldId id="373" r:id="rId51"/>
    <p:sldId id="374" r:id="rId52"/>
    <p:sldId id="375" r:id="rId53"/>
    <p:sldId id="376" r:id="rId54"/>
    <p:sldId id="353" r:id="rId55"/>
    <p:sldId id="377" r:id="rId56"/>
    <p:sldId id="378" r:id="rId57"/>
    <p:sldId id="379" r:id="rId58"/>
    <p:sldId id="380" r:id="rId59"/>
    <p:sldId id="393" r:id="rId60"/>
    <p:sldId id="381" r:id="rId61"/>
    <p:sldId id="382" r:id="rId62"/>
    <p:sldId id="383" r:id="rId63"/>
    <p:sldId id="384" r:id="rId64"/>
    <p:sldId id="394" r:id="rId65"/>
    <p:sldId id="385" r:id="rId66"/>
    <p:sldId id="386" r:id="rId67"/>
    <p:sldId id="387" r:id="rId68"/>
    <p:sldId id="388" r:id="rId69"/>
    <p:sldId id="396" r:id="rId70"/>
    <p:sldId id="389" r:id="rId71"/>
    <p:sldId id="390" r:id="rId72"/>
    <p:sldId id="391" r:id="rId73"/>
    <p:sldId id="392" r:id="rId74"/>
    <p:sldId id="403" r:id="rId75"/>
    <p:sldId id="397" r:id="rId76"/>
    <p:sldId id="400" r:id="rId77"/>
    <p:sldId id="410" r:id="rId78"/>
    <p:sldId id="407" r:id="rId79"/>
    <p:sldId id="401" r:id="rId80"/>
    <p:sldId id="402" r:id="rId81"/>
    <p:sldId id="408" r:id="rId82"/>
    <p:sldId id="411" r:id="rId83"/>
    <p:sldId id="405" r:id="rId84"/>
    <p:sldId id="346" r:id="rId85"/>
    <p:sldId id="406" r:id="rId86"/>
    <p:sldId id="409" r:id="rId87"/>
    <p:sldId id="399" r:id="rId88"/>
    <p:sldId id="404" r:id="rId89"/>
    <p:sldId id="345" r:id="rId90"/>
    <p:sldId id="338" r:id="rId91"/>
    <p:sldId id="436" r:id="rId9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cn2y/HbtjbBJZywtRwz+Q" hashData="w/AGr6Bk0DoiESWEwrnhE9Vc3N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58AB1-F6D6-49D0-A4A9-29A4AE358B0B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7E585-91F5-4167-8867-6734245D9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C7E585-91F5-4167-8867-6734245D93C3}" type="slidenum">
              <a:rPr lang="es-ES" smtClean="0"/>
              <a:pPr/>
              <a:t>88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D488B5-E47E-4774-A77F-E8F7D246232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5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0773AAA-939B-4F61-9DAF-DF9F2341CC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1.png"/><Relationship Id="rId4" Type="http://schemas.openxmlformats.org/officeDocument/2006/relationships/image" Target="../media/image4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7.png"/><Relationship Id="rId7" Type="http://schemas.openxmlformats.org/officeDocument/2006/relationships/image" Target="../media/image10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1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usique entrainante 2.wav">
            <a:hlinkClick r:id="" action="ppaction://media"/>
          </p:cNvPr>
          <p:cNvPicPr>
            <a:picLocks noRot="1" noChangeAspect="1"/>
          </p:cNvPicPr>
          <p:nvPr>
            <a:wavAudioFile r:embed="rId1" name="Musique entrainante 2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143900" y="600076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857224" y="500042"/>
            <a:ext cx="7500958" cy="501674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8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SIN </a:t>
            </a:r>
            <a:r>
              <a:rPr lang="es-ES" sz="8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SENTIDO DEL RIDICULO</a:t>
            </a:r>
            <a:endParaRPr lang="es-ES" sz="8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535782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-34925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2428892" cy="338554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/>
              <a:t>RITMO DE LA NOCHE</a:t>
            </a:r>
            <a:endParaRPr lang="es-ES" sz="1600" dirty="0"/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!cid_002b01cb5f27$0ea46850$0300000a@vronicac726c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523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gente mal vestida\examples_of_antifashion_640_72-500x7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4929222" cy="699949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2" name="Picture 4" descr="00036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 descr="!cid_002a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53482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69" name="Picture 5" descr="000357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42852"/>
            <a:ext cx="6501308" cy="65222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Dell\Escritorio\gente mal vestida\gente-rara-mundo-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1"/>
            <a:ext cx="4729655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gente mal vestida\gente-rara-mundo-2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642917"/>
            <a:ext cx="4643438" cy="56959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gente mal vestida\gente-rara-mundo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4" name="Picture 4" descr="000369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43365" name="Picture 5" descr="7576"/>
          <p:cNvPicPr>
            <a:picLocks noChangeAspect="1" noChangeArrowheads="1"/>
          </p:cNvPicPr>
          <p:nvPr/>
        </p:nvPicPr>
        <p:blipFill>
          <a:blip r:embed="rId3"/>
          <a:srcRect t="2760"/>
          <a:stretch>
            <a:fillRect/>
          </a:stretch>
        </p:blipFill>
        <p:spPr bwMode="auto">
          <a:xfrm>
            <a:off x="4710113" y="0"/>
            <a:ext cx="44338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9" descr="Bo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571480"/>
            <a:ext cx="4143404" cy="5795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gente mal vestida\gente-rara-mundo-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!cid_002e01cb5f27$0ea46850$0300000a@vronicac726c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9265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gente mal vestida\gente-rara-mundo-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0"/>
            <a:ext cx="5000653" cy="755931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Dell\Escritorio\gente mal vestida\1250698839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0"/>
            <a:ext cx="5786478" cy="69003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C:\Documents and Settings\Dell\Escritorio\gente mal vestida\gente-rara-mundo-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0"/>
            <a:ext cx="5572164" cy="69001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C:\Documents and Settings\Dell\Escritorio\gente mal vestida\gente-rara-mundo-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-214338"/>
            <a:ext cx="5715000" cy="7620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Dell\Escritorio\gente mal vestida\gente-rara-mundo-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0"/>
            <a:ext cx="63894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8" name="Picture 4" descr="00037323"/>
          <p:cNvPicPr>
            <a:picLocks noChangeAspect="1" noChangeArrowheads="1"/>
          </p:cNvPicPr>
          <p:nvPr/>
        </p:nvPicPr>
        <p:blipFill>
          <a:blip r:embed="rId2"/>
          <a:srcRect l="5128"/>
          <a:stretch>
            <a:fillRect/>
          </a:stretch>
        </p:blipFill>
        <p:spPr bwMode="auto">
          <a:xfrm>
            <a:off x="0" y="0"/>
            <a:ext cx="4640263" cy="6858000"/>
          </a:xfrm>
          <a:prstGeom prst="rect">
            <a:avLst/>
          </a:prstGeom>
          <a:noFill/>
        </p:spPr>
      </p:pic>
      <p:pic>
        <p:nvPicPr>
          <p:cNvPr id="144390" name="Picture 6" descr="75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5363" y="0"/>
            <a:ext cx="43386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2" name="Picture 4" descr="000397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8150" y="0"/>
            <a:ext cx="57277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6" name="Picture 4" descr="000399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96913" y="0"/>
            <a:ext cx="5268913" cy="6858000"/>
          </a:xfrm>
          <a:prstGeom prst="rect">
            <a:avLst/>
          </a:prstGeom>
          <a:noFill/>
        </p:spPr>
      </p:pic>
      <p:pic>
        <p:nvPicPr>
          <p:cNvPr id="146437" name="Picture 5" descr="178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51388" y="0"/>
            <a:ext cx="49799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60" name="Picture 4" descr="0003995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3250" y="0"/>
            <a:ext cx="5397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4" name="Picture 4" descr="000402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01154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!cid_002d01cb5f27$0ea46850$0300000a@vronicac726c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79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!cid_002f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3100" y="0"/>
            <a:ext cx="5257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C:\Documents and Settings\Dell\Escritorio\gente mal vestida\gente-rara-mundo-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0"/>
            <a:ext cx="5429288" cy="69194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gente mal vestida\gente-rara-supermercados-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C:\Documents and Settings\Dell\Escritorio\gente mal vestida\gente-rara-supermercados-34.jpg"/>
          <p:cNvPicPr>
            <a:picLocks noChangeAspect="1" noChangeArrowheads="1"/>
          </p:cNvPicPr>
          <p:nvPr/>
        </p:nvPicPr>
        <p:blipFill>
          <a:blip r:embed="rId3"/>
          <a:srcRect l="17813" r="19374"/>
          <a:stretch>
            <a:fillRect/>
          </a:stretch>
        </p:blipFill>
        <p:spPr bwMode="auto">
          <a:xfrm>
            <a:off x="1142976" y="0"/>
            <a:ext cx="7143768" cy="710817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gente mal vestida\gente-rara-supermercados-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9" descr="!cid_003d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0"/>
            <a:ext cx="5305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gente mal vestida\gente-rara-supermercados-36.jpg"/>
          <p:cNvPicPr>
            <a:picLocks noChangeAspect="1" noChangeArrowheads="1"/>
          </p:cNvPicPr>
          <p:nvPr/>
        </p:nvPicPr>
        <p:blipFill>
          <a:blip r:embed="rId2"/>
          <a:srcRect l="9375" r="9062"/>
          <a:stretch>
            <a:fillRect/>
          </a:stretch>
        </p:blipFill>
        <p:spPr bwMode="auto">
          <a:xfrm>
            <a:off x="0" y="0"/>
            <a:ext cx="9144000" cy="70068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gente mal vestida\gente-rara-supermercados-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17" descr="!cid_003a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5513" y="0"/>
            <a:ext cx="49514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6" name="Picture 10" descr="381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527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 descr="!cid_003c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0"/>
            <a:ext cx="5321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9" descr="!cid_003e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0"/>
            <a:ext cx="54006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gente mal vestida\gente-rara-supermercados-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101299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gente mal vestida\gente-rara-supermercados-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gente mal vestida\gente-rara-supermercados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92" y="0"/>
            <a:ext cx="11858708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C:\Documents and Settings\Dell\Escritorio\gente mal vestida\gente-rara-supermercados-43.jpg"/>
          <p:cNvPicPr>
            <a:picLocks noChangeAspect="1" noChangeArrowheads="1"/>
          </p:cNvPicPr>
          <p:nvPr/>
        </p:nvPicPr>
        <p:blipFill>
          <a:blip r:embed="rId4"/>
          <a:srcRect l="22135" r="23177"/>
          <a:stretch>
            <a:fillRect/>
          </a:stretch>
        </p:blipFill>
        <p:spPr bwMode="auto">
          <a:xfrm>
            <a:off x="1714480" y="0"/>
            <a:ext cx="6000792" cy="6858000"/>
          </a:xfrm>
          <a:prstGeom prst="rect">
            <a:avLst/>
          </a:prstGeom>
          <a:noFill/>
        </p:spPr>
      </p:pic>
      <p:pic>
        <p:nvPicPr>
          <p:cNvPr id="4" name="Musique entrainante 2.wav">
            <a:hlinkClick r:id="" action="ppaction://media"/>
          </p:cNvPr>
          <p:cNvPicPr>
            <a:picLocks noRot="1" noChangeAspect="1"/>
          </p:cNvPicPr>
          <p:nvPr>
            <a:wavAudioFile r:embed="rId1" name="Musique entrainante 2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-857288" y="2143116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 descr="!cid_003f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0"/>
            <a:ext cx="62436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9" descr="!cid_004a01cb5f27$0ea94a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0"/>
            <a:ext cx="48879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9" descr="!cid_004b01cb5f27$0ea94a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6750" y="0"/>
            <a:ext cx="53165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0532" name="Picture 4" descr="00035398"/>
          <p:cNvPicPr>
            <a:picLocks noChangeAspect="1" noChangeArrowheads="1"/>
          </p:cNvPicPr>
          <p:nvPr/>
        </p:nvPicPr>
        <p:blipFill>
          <a:blip r:embed="rId3"/>
          <a:srcRect b="3497"/>
          <a:stretch>
            <a:fillRect/>
          </a:stretch>
        </p:blipFill>
        <p:spPr bwMode="auto">
          <a:xfrm>
            <a:off x="1798638" y="0"/>
            <a:ext cx="56530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1557" name="Picture 5" descr="000354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63" y="0"/>
            <a:ext cx="47164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2582" name="Picture 6" descr="0003558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6150" y="0"/>
            <a:ext cx="47117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gente mal vestida\gente-rara-supermercados-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8324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4" name="Picture 4" descr="000371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0"/>
            <a:ext cx="5292725" cy="6858000"/>
          </a:xfrm>
          <a:prstGeom prst="rect">
            <a:avLst/>
          </a:prstGeom>
          <a:noFill/>
        </p:spPr>
      </p:pic>
      <p:pic>
        <p:nvPicPr>
          <p:cNvPr id="3" name="Picture 4" descr="000373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577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9" descr="!cid_004d01cb5f27$0ea94a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0"/>
            <a:ext cx="52657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000356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2000" y="0"/>
            <a:ext cx="50784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9" descr="!cid_004f01cb5f27$0ea94a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0"/>
            <a:ext cx="5578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5" name="Picture 9" descr="!cid_1004c01cb5f27$0ea94a50$0300000a@vronicac726ce5"/>
          <p:cNvPicPr>
            <a:picLocks noChangeAspect="1" noChangeArrowheads="1"/>
          </p:cNvPicPr>
          <p:nvPr/>
        </p:nvPicPr>
        <p:blipFill>
          <a:blip r:embed="rId2"/>
          <a:srcRect l="3326"/>
          <a:stretch>
            <a:fillRect/>
          </a:stretch>
        </p:blipFill>
        <p:spPr bwMode="auto">
          <a:xfrm>
            <a:off x="4392613" y="0"/>
            <a:ext cx="4751387" cy="6858000"/>
          </a:xfrm>
          <a:prstGeom prst="rect">
            <a:avLst/>
          </a:prstGeom>
          <a:noFill/>
        </p:spPr>
      </p:pic>
      <p:pic>
        <p:nvPicPr>
          <p:cNvPr id="24586" name="Picture 10" descr="!cid_0029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1450"/>
            <a:ext cx="4229100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72" name="Picture 12" descr="73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78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6" name="Picture 4" descr="000371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!cid_002c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-71438"/>
            <a:ext cx="7858148" cy="69294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!cid_0030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0"/>
            <a:ext cx="5822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 descr="!cid_0031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0"/>
            <a:ext cx="53324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6" descr="!cid_0032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0"/>
            <a:ext cx="55800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 descr="7397"/>
          <p:cNvPicPr>
            <a:picLocks noChangeAspect="1" noChangeArrowheads="1"/>
          </p:cNvPicPr>
          <p:nvPr/>
        </p:nvPicPr>
        <p:blipFill>
          <a:blip r:embed="rId3"/>
          <a:srcRect b="2754"/>
          <a:stretch>
            <a:fillRect/>
          </a:stretch>
        </p:blipFill>
        <p:spPr bwMode="auto">
          <a:xfrm>
            <a:off x="971550" y="0"/>
            <a:ext cx="6508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9988" name="Picture 4" descr="7471"/>
          <p:cNvPicPr>
            <a:picLocks noChangeAspect="1" noChangeArrowheads="1"/>
          </p:cNvPicPr>
          <p:nvPr/>
        </p:nvPicPr>
        <p:blipFill>
          <a:blip r:embed="rId3"/>
          <a:srcRect b="2438"/>
          <a:stretch>
            <a:fillRect/>
          </a:stretch>
        </p:blipFill>
        <p:spPr bwMode="auto">
          <a:xfrm>
            <a:off x="2014538" y="0"/>
            <a:ext cx="5243512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 descr="!cid_0035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0"/>
            <a:ext cx="47196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!cid_003601cb5f27$0ea46850$0300000a@vronicac726c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"/>
            <a:ext cx="4459288" cy="7029450"/>
          </a:xfrm>
          <a:prstGeom prst="rect">
            <a:avLst/>
          </a:prstGeom>
          <a:noFill/>
        </p:spPr>
      </p:pic>
      <p:pic>
        <p:nvPicPr>
          <p:cNvPr id="33801" name="Picture 9" descr="73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-171450"/>
            <a:ext cx="4572000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206375" y="45751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 sz="24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pic>
        <p:nvPicPr>
          <p:cNvPr id="34820" name="Picture 4" descr="!cid_003801cb5f27$0ea468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0"/>
            <a:ext cx="57626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 descr="!cid_0039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0"/>
            <a:ext cx="5940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4" descr="!cid_005101cb5f27$0ea94a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8338" y="0"/>
            <a:ext cx="52673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 descr="!cid_0040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43388" cy="6858000"/>
          </a:xfrm>
          <a:prstGeom prst="rect">
            <a:avLst/>
          </a:prstGeom>
          <a:noFill/>
        </p:spPr>
      </p:pic>
      <p:pic>
        <p:nvPicPr>
          <p:cNvPr id="36871" name="Picture 7" descr="73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0"/>
            <a:ext cx="38973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 descr="!cid_0042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4038" y="0"/>
            <a:ext cx="54959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 descr="!cid_0043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2463" y="0"/>
            <a:ext cx="52990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 descr="!cid_0044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3575" y="0"/>
            <a:ext cx="5276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4" descr="!cid_005301cb5f27$0ea94a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52927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 descr="!cid_004501cb5f27$0ea6d9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24088" y="0"/>
            <a:ext cx="46958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!cid_004701cb5f27$0ea6d950$0300000a@vronicac726ce5"/>
          <p:cNvPicPr>
            <a:picLocks noChangeAspect="1" noChangeArrowheads="1"/>
          </p:cNvPicPr>
          <p:nvPr/>
        </p:nvPicPr>
        <p:blipFill>
          <a:blip r:embed="rId2"/>
          <a:srcRect r="3691"/>
          <a:stretch>
            <a:fillRect/>
          </a:stretch>
        </p:blipFill>
        <p:spPr bwMode="auto">
          <a:xfrm>
            <a:off x="-288926" y="0"/>
            <a:ext cx="4860925" cy="6858000"/>
          </a:xfrm>
          <a:prstGeom prst="rect">
            <a:avLst/>
          </a:prstGeom>
          <a:noFill/>
        </p:spPr>
      </p:pic>
      <p:pic>
        <p:nvPicPr>
          <p:cNvPr id="44036" name="Picture 4" descr="!cid_004901cb5f27$0ea94a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9545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!cid_004801cb5f27$0ea6d950$0300000a@vronicac726c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21225" cy="6858000"/>
          </a:xfrm>
          <a:prstGeom prst="rect">
            <a:avLst/>
          </a:prstGeom>
          <a:noFill/>
        </p:spPr>
      </p:pic>
      <p:pic>
        <p:nvPicPr>
          <p:cNvPr id="3" name="Picture 4" descr="!cid_005201cb5f27$0ea94a50$0300000a@vronicac726c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0"/>
            <a:ext cx="44291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!cid_005001cb5f27$0ea94a50$0300000a@vronicac726ce5"/>
          <p:cNvPicPr>
            <a:picLocks noChangeAspect="1" noChangeArrowheads="1"/>
          </p:cNvPicPr>
          <p:nvPr/>
        </p:nvPicPr>
        <p:blipFill>
          <a:blip r:embed="rId2"/>
          <a:srcRect r="14767"/>
          <a:stretch>
            <a:fillRect/>
          </a:stretch>
        </p:blipFill>
        <p:spPr bwMode="auto">
          <a:xfrm>
            <a:off x="4392613" y="0"/>
            <a:ext cx="4751387" cy="6858000"/>
          </a:xfrm>
          <a:prstGeom prst="rect">
            <a:avLst/>
          </a:prstGeom>
          <a:noFill/>
        </p:spPr>
      </p:pic>
      <p:pic>
        <p:nvPicPr>
          <p:cNvPr id="46086" name="Picture 6" descr="69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116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45" name="Picture 5" descr="400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0"/>
            <a:ext cx="62649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1" name="Picture 5" descr="3879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55808" cy="6858000"/>
          </a:xfrm>
          <a:prstGeom prst="rect">
            <a:avLst/>
          </a:prstGeom>
          <a:noFill/>
        </p:spPr>
      </p:pic>
      <p:pic>
        <p:nvPicPr>
          <p:cNvPr id="3" name="Musique entrainante 2.wav">
            <a:hlinkClick r:id="" action="ppaction://media"/>
          </p:cNvPr>
          <p:cNvPicPr>
            <a:picLocks noRot="1" noChangeAspect="1"/>
          </p:cNvPicPr>
          <p:nvPr>
            <a:wavAudioFile r:embed="rId1" name="Musique entrainante 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-857288" y="2143116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9" name="Picture 5" descr="39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08587" cy="6858000"/>
          </a:xfrm>
          <a:prstGeom prst="rect">
            <a:avLst/>
          </a:prstGeom>
          <a:noFill/>
        </p:spPr>
      </p:pic>
      <p:pic>
        <p:nvPicPr>
          <p:cNvPr id="3" name="Picture 5" descr="389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6042" y="0"/>
            <a:ext cx="45579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00034571"/>
          <p:cNvPicPr>
            <a:picLocks noChangeAspect="1" noChangeArrowheads="1"/>
          </p:cNvPicPr>
          <p:nvPr/>
        </p:nvPicPr>
        <p:blipFill>
          <a:blip r:embed="rId2"/>
          <a:srcRect b="3310"/>
          <a:stretch>
            <a:fillRect/>
          </a:stretch>
        </p:blipFill>
        <p:spPr bwMode="auto">
          <a:xfrm>
            <a:off x="-720725" y="0"/>
            <a:ext cx="4932363" cy="6858000"/>
          </a:xfrm>
          <a:prstGeom prst="rect">
            <a:avLst/>
          </a:prstGeom>
          <a:noFill/>
        </p:spPr>
      </p:pic>
      <p:pic>
        <p:nvPicPr>
          <p:cNvPr id="57350" name="Picture 6" descr="00033797"/>
          <p:cNvPicPr>
            <a:picLocks noChangeAspect="1" noChangeArrowheads="1"/>
          </p:cNvPicPr>
          <p:nvPr/>
        </p:nvPicPr>
        <p:blipFill>
          <a:blip r:embed="rId3"/>
          <a:srcRect b="3003"/>
          <a:stretch>
            <a:fillRect/>
          </a:stretch>
        </p:blipFill>
        <p:spPr bwMode="auto">
          <a:xfrm>
            <a:off x="4392613" y="-171450"/>
            <a:ext cx="4751387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1014" name="Picture 6" descr="719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0"/>
            <a:ext cx="75009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3" name="Picture 5" descr="392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8392" cy="67151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7" name="Picture 5" descr="396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23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8" name="Picture 6" descr="73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7313"/>
            <a:ext cx="9144000" cy="69453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!cid_004601cb5f27$0ea6d950$0300000a@vronicac726c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0812"/>
          </a:xfrm>
          <a:prstGeom prst="rect">
            <a:avLst/>
          </a:prstGeom>
          <a:noFill/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331913" y="368300"/>
            <a:ext cx="34956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600" dirty="0">
                <a:solidFill>
                  <a:srgbClr val="FF9900"/>
                </a:solidFill>
                <a:latin typeface="DS Zombie Cyr" pitchFamily="34" charset="0"/>
              </a:rPr>
              <a:t>BYE </a:t>
            </a:r>
            <a:r>
              <a:rPr lang="en-AU" sz="6600" dirty="0" err="1">
                <a:solidFill>
                  <a:srgbClr val="FF9900"/>
                </a:solidFill>
                <a:latin typeface="DS Zombie Cyr" pitchFamily="34" charset="0"/>
              </a:rPr>
              <a:t>BYE</a:t>
            </a:r>
            <a:endParaRPr lang="en-US" sz="6600" dirty="0">
              <a:solidFill>
                <a:srgbClr val="FF9900"/>
              </a:solidFill>
              <a:latin typeface="DS Zombie Cyr" pitchFamily="34" charset="0"/>
            </a:endParaRPr>
          </a:p>
        </p:txBody>
      </p:sp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917" name="Picture 5" descr="401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88" y="0"/>
            <a:ext cx="4689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0" name="Picture 4" descr="000366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4131038" cy="7072338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gente mal vestida\gente-rara-mundo-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64" y="0"/>
            <a:ext cx="5143536" cy="68751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2821" name="Picture 5" descr="400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68438" y="0"/>
            <a:ext cx="62071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3" name="Picture 7" descr="167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2" name="Picture 6" descr="384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187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9" name="Picture 5" descr="400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617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6" name="Picture 4" descr="000361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3975"/>
            <a:ext cx="9144000" cy="6911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000100" y="1142984"/>
            <a:ext cx="6357982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6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N TEMOR AL RIDICUL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SIN TEMOR AL RIDICULO</Template>
  <TotalTime>44</TotalTime>
  <Words>64</Words>
  <Application>Microsoft Office PowerPoint</Application>
  <PresentationFormat>Presentación en pantalla (4:3)</PresentationFormat>
  <Paragraphs>23</Paragraphs>
  <Slides>90</Slides>
  <Notes>1</Notes>
  <HiddenSlides>0</HiddenSlides>
  <MMClips>4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90</vt:i4>
      </vt:variant>
    </vt:vector>
  </HeadingPairs>
  <TitlesOfParts>
    <vt:vector size="92" baseType="lpstr">
      <vt:lpstr>SIN TEMOR AL RIDICULO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2013-12-05T20:00:23Z</dcterms:created>
  <dcterms:modified xsi:type="dcterms:W3CDTF">2013-12-05T20:44:42Z</dcterms:modified>
</cp:coreProperties>
</file>