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0" r:id="rId3"/>
    <p:sldId id="322" r:id="rId4"/>
    <p:sldId id="321" r:id="rId5"/>
    <p:sldId id="324" r:id="rId6"/>
    <p:sldId id="299" r:id="rId7"/>
    <p:sldId id="284" r:id="rId8"/>
    <p:sldId id="314" r:id="rId9"/>
    <p:sldId id="286" r:id="rId10"/>
    <p:sldId id="287" r:id="rId11"/>
    <p:sldId id="298" r:id="rId12"/>
    <p:sldId id="315" r:id="rId13"/>
    <p:sldId id="327" r:id="rId14"/>
    <p:sldId id="302" r:id="rId15"/>
    <p:sldId id="274" r:id="rId16"/>
    <p:sldId id="300" r:id="rId17"/>
    <p:sldId id="307" r:id="rId18"/>
    <p:sldId id="305" r:id="rId19"/>
    <p:sldId id="328" r:id="rId20"/>
    <p:sldId id="271" r:id="rId21"/>
    <p:sldId id="273" r:id="rId22"/>
    <p:sldId id="281" r:id="rId23"/>
    <p:sldId id="285" r:id="rId24"/>
    <p:sldId id="306" r:id="rId25"/>
    <p:sldId id="325" r:id="rId26"/>
    <p:sldId id="293" r:id="rId27"/>
    <p:sldId id="278" r:id="rId28"/>
    <p:sldId id="272" r:id="rId29"/>
    <p:sldId id="304" r:id="rId30"/>
    <p:sldId id="294" r:id="rId31"/>
    <p:sldId id="329" r:id="rId32"/>
    <p:sldId id="276" r:id="rId33"/>
    <p:sldId id="283" r:id="rId34"/>
    <p:sldId id="275" r:id="rId35"/>
    <p:sldId id="289" r:id="rId36"/>
    <p:sldId id="290" r:id="rId37"/>
    <p:sldId id="277" r:id="rId38"/>
    <p:sldId id="280" r:id="rId39"/>
    <p:sldId id="282" r:id="rId40"/>
    <p:sldId id="330" r:id="rId41"/>
    <p:sldId id="303" r:id="rId42"/>
    <p:sldId id="292" r:id="rId43"/>
    <p:sldId id="288" r:id="rId44"/>
    <p:sldId id="296" r:id="rId45"/>
    <p:sldId id="291" r:id="rId46"/>
    <p:sldId id="316" r:id="rId47"/>
    <p:sldId id="333" r:id="rId48"/>
    <p:sldId id="317" r:id="rId49"/>
    <p:sldId id="308" r:id="rId50"/>
    <p:sldId id="326" r:id="rId51"/>
    <p:sldId id="295" r:id="rId52"/>
    <p:sldId id="311" r:id="rId53"/>
    <p:sldId id="309" r:id="rId54"/>
    <p:sldId id="312" r:id="rId55"/>
    <p:sldId id="313" r:id="rId56"/>
    <p:sldId id="318" r:id="rId57"/>
    <p:sldId id="279" r:id="rId58"/>
    <p:sldId id="332" r:id="rId59"/>
    <p:sldId id="310" r:id="rId60"/>
    <p:sldId id="331" r:id="rId61"/>
    <p:sldId id="323" r:id="rId62"/>
    <p:sldId id="267" r:id="rId63"/>
    <p:sldId id="319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5I+IyrljbXGxTVyTnFHdg" hashData="/8RM467UW2hiG2b1RuN1wqGRt+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7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C509C-399D-444F-A8E3-910E41582C4B}" type="datetimeFigureOut">
              <a:rPr lang="es-ES" smtClean="0"/>
              <a:pPr/>
              <a:t>04/01/2016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source=images&amp;cd=&amp;cad=rja&amp;uact=8&amp;ved=0ahUKEwiksu_mtY7KAhUGthQKHTJjCtAQjRwIBw&amp;url=http://www.taringa.net/post/imagenes/8728540/Las-fotos-mas-extranas-del-mundo-caras-feas.html&amp;psig=AFQjCNFiGmdT7RHM8HTE6M8x6wbjs1eqDw&amp;ust=1451937091199315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google.es/url?sa=i&amp;rct=j&amp;q=&amp;esrc=s&amp;source=images&amp;cd=&amp;cad=rja&amp;uact=8&amp;ved=0ahUKEwir4Jioto7KAhWDtxQKHQ3SAvUQjRwIBw&amp;url=http://www.dandoclics.com/2009/09/haciendo-caras-raras/&amp;psig=AFQjCNFiGmdT7RHM8HTE6M8x6wbjs1eqDw&amp;ust=1451937091199315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4.jpe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0.png"/><Relationship Id="rId18" Type="http://schemas.openxmlformats.org/officeDocument/2006/relationships/image" Target="../media/image83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6.png"/><Relationship Id="rId11" Type="http://schemas.openxmlformats.org/officeDocument/2006/relationships/image" Target="../media/image7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5.png"/><Relationship Id="rId9" Type="http://schemas.openxmlformats.org/officeDocument/2006/relationships/image" Target="../media/image7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142976" y="500042"/>
            <a:ext cx="7286676" cy="707886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57290" y="1643050"/>
            <a:ext cx="6572296" cy="292895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SI,  POR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TU CARA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BONITA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143644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9000">
    <p:random/>
    <p:sndAc>
      <p:stSnd>
        <p:snd r:embed="rId2" name="apach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mundoplus.tv/img/344801de2baa428f0ae91fe344085ca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297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ololistas.net/wp-content/uploads/2014/12/ruben-cort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71670" y="3286124"/>
            <a:ext cx="67152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Voy a contarles mi historia, no es una historia de amor ni tiene un final </a:t>
            </a:r>
            <a:br>
              <a:rPr lang="es-ES" b="1" dirty="0" smtClean="0"/>
            </a:br>
            <a:r>
              <a:rPr lang="es-ES" b="1" dirty="0" smtClean="0"/>
              <a:t>feliz, pero es la única que tengo por haber nacido así, feo, muy feo.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Cuando nací, el doctor fue a la sala de espera y le dijo a mi padre, "hicimos lo que pudimos, pero salió".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Mi mamá no sabía si quedarse conmigo o con la placenta.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Como era prematuro me metieron en una incubadora, con vidrios polarizados. 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2" descr="La Historia de un hombre feo [De los feo feos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0"/>
            <a:ext cx="2311444" cy="321468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23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1.bp.blogspot.com/-uJ-2xkYo9c4/UD3fg3epOHI/AAAAAAAAAHU/hPvMaN9Y3hY/s1600/caras-feas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65424" y="0"/>
            <a:ext cx="10209424" cy="7286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Mec_avec_une_tete_horrib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1738470718_smal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775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notinerd.com/wp-content/uploads/2013/02/pepperlopez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59549" y="0"/>
            <a:ext cx="1290354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Image 2" descr="Rolling_Stone_magazine_humo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0"/>
            <a:ext cx="4643437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profile.ak.fbcdn.net/hprofile-ak-snc4/hs458.snc4/50556_410795429224_5534926_n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32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laids-moches-vilains-galerie-rien-moqueuse-L-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dogguie.net/wp-content/uploads/2012/02/caras-horribles-penal-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16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63490" name="Picture 2" descr="http://elblogdelmacho.com/sites/default/files/styles/273x273/public/field/image/concurso-de-hacer-caras.jpg?itok=UrV1mbi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0"/>
            <a:ext cx="7429520" cy="74295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500430" y="278605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Mi madre nunca me dio el pecho porque decía que sólo me quería como amigo. 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Así que en vez de darme el pecho, me daba la espalda.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Es por eso que debo haber quedado petiso, tan petiso que en lugar de ser enano, soy profundo. </a:t>
            </a:r>
          </a:p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De chico iba por los cuarteles para que me gritaran: ¡Alto! ¡Alto! </a:t>
            </a:r>
            <a:endParaRPr lang="es-ES" b="1" dirty="0"/>
          </a:p>
        </p:txBody>
      </p:sp>
      <p:pic>
        <p:nvPicPr>
          <p:cNvPr id="5" name="Picture 2" descr="La Historia de un hombre feo [De los feo feos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0"/>
            <a:ext cx="2003249" cy="278605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vasi.net/uploads/podbor/val1409kart/90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25032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7170" name="Image 1" descr="b73e050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0"/>
            <a:ext cx="2627313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3" descr="imagesSTULP0TW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0"/>
            <a:ext cx="2555875" cy="308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4" descr="sans-titre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613150"/>
            <a:ext cx="334803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Image 5" descr="ugly18eyes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9813" y="3213100"/>
            <a:ext cx="3024187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Image 7" descr="Howard_Stern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76600" y="0"/>
            <a:ext cx="2808288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Image 8" descr="ME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19475" y="3905250"/>
            <a:ext cx="259238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48130" name="Picture 2" descr="https://nuestroboletindigital.files.wordpress.com/2014/02/caras-feas-chico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424984" cy="6858000"/>
          </a:xfrm>
          <a:prstGeom prst="rect">
            <a:avLst/>
          </a:prstGeom>
          <a:noFill/>
        </p:spPr>
      </p:pic>
      <p:pic>
        <p:nvPicPr>
          <p:cNvPr id="3" name="Picture 2" descr="http://www.dogguie.net/wp-content/uploads/2010/03/faces-gracios-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86350" y="428604"/>
            <a:ext cx="4057650" cy="5715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lostaconesdeolivia.es/wp-content/uploads/2013/02/PAISDEFEOS_SLID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7420" y="0"/>
            <a:ext cx="129545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lh5.ggpht.com/-NKEw62bEU9k/UyzgLbhXjlI/AAAAAAAAV0Y/6cEMKIGPz0Y/feoscosasdivertidas1_thumb1.png?imgmax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5534216" cy="7072338"/>
          </a:xfrm>
          <a:prstGeom prst="rect">
            <a:avLst/>
          </a:prstGeom>
          <a:noFill/>
        </p:spPr>
      </p:pic>
      <p:pic>
        <p:nvPicPr>
          <p:cNvPr id="3" name="Image 3" descr="65217-1sXORnf4zgJbadiRyOU41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0"/>
            <a:ext cx="4067175" cy="796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a Historia de un hombre feo [De los feo feos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7" y="0"/>
            <a:ext cx="2003249" cy="278605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285984" y="2786058"/>
            <a:ext cx="642940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Yo siempre fui muy peludo. A mi madre siempre le preguntaban: Señora, a su </a:t>
            </a:r>
            <a:br>
              <a:rPr lang="es-ES" b="1" dirty="0" smtClean="0"/>
            </a:br>
            <a:r>
              <a:rPr lang="es-ES" b="1" dirty="0" smtClean="0"/>
              <a:t>hijo, ¿Lo parió o lo tejió?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Mi padre llevaba en su cartera la foto del niño que ya venía en la cartera cuando la compró.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Una vez me perdí, le pregunté al policía si creía que íbamos a encontrar a mis padres y me contesto: No lo sé, hay un montón de lugares donde se pudieron haber escondido.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Y para colmo era muy flaco, tan flaco que un día metí los dedos en el enchufe y la electricidad erró la patada. </a:t>
            </a:r>
            <a:endParaRPr lang="es-ES" b="1" dirty="0"/>
          </a:p>
        </p:txBody>
      </p:sp>
    </p:spTree>
  </p:cSld>
  <p:clrMapOvr>
    <a:masterClrMapping/>
  </p:clrMapOvr>
  <p:transition spd="slow" advTm="29000">
    <p:random/>
    <p:sndAc>
      <p:stSnd>
        <p:snd r:embed="rId2" name="bt - the fast and the furious - peliculas - rapido y furioso - race wars(2)282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De_la_concurrence_pour_les_freres_Bogdanof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81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Humour_Redneck_beaufs_americain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grosse%20moch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8788"/>
            <a:ext cx="4427538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Le_beau_gosse_du_villag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41231_136908949686559_4056767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peinadosparahombres.net/wp-content/uploads/2014/08/Peinados-para-Hombres-Feos-1-300x2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71736" y="2500306"/>
            <a:ext cx="65722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Era realmente flaco, para hacer sombra tenía que pasar dos veces por el mismo lugar.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Pero mi problema no era ser tan flaco sino ser FEO.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Mis padres tenían que atarme un trozo de carne al cuello para que el perro jugara conmigo.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Sí amigos, yo soy FEO, tan FEO que una vez me atropelló un auto y quedé mejor. </a:t>
            </a:r>
            <a:br>
              <a:rPr lang="es-ES" b="1" dirty="0" smtClean="0"/>
            </a:br>
            <a:endParaRPr lang="es-ES" b="1" dirty="0"/>
          </a:p>
        </p:txBody>
      </p:sp>
      <p:pic>
        <p:nvPicPr>
          <p:cNvPr id="4" name="Picture 2" descr="La Historia de un hombre feo [De los feo feos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0"/>
            <a:ext cx="2003249" cy="278605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9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e.fishki.net/picsw/072007/05/lica/lica_001_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39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1266" name="Image 1" descr="Le_simplet_du_village.jpg"/>
          <p:cNvPicPr>
            <a:picLocks noChangeAspect="1"/>
          </p:cNvPicPr>
          <p:nvPr/>
        </p:nvPicPr>
        <p:blipFill>
          <a:blip r:embed="rId3"/>
          <a:srcRect l="15625" t="16903" r="16406" b="11727"/>
          <a:stretch>
            <a:fillRect/>
          </a:stretch>
        </p:blipFill>
        <p:spPr bwMode="auto">
          <a:xfrm>
            <a:off x="642910" y="0"/>
            <a:ext cx="7858148" cy="6864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HAHAH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blogdehumor.com/wp-content/2008/06/feos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08003" cy="6858000"/>
          </a:xfrm>
          <a:prstGeom prst="rect">
            <a:avLst/>
          </a:prstGeom>
          <a:noFill/>
        </p:spPr>
      </p:pic>
      <p:pic>
        <p:nvPicPr>
          <p:cNvPr id="3" name="Image 2" descr="Homme_moche_chauv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0"/>
            <a:ext cx="43561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acidcow.com/pics/20100914/funny_faces_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826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a Historia de un hombre feo [De los feo feos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0"/>
            <a:ext cx="2362810" cy="328612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500298" y="3143248"/>
            <a:ext cx="61436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Cuando me secuestraron, los secuestradores mandaron un dedo mío a mis padres para pedir recompensa. Mi padre les contestó que quería más pruebas.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Yo creo que no pagaron el rescate porque en casa éramos muy pobres, pero eso sí, a pesar de nuestra situación económica, somos muy honrados.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Mi padre era tan honrado que un día encontró trabajo, y lo devolvió. </a:t>
            </a:r>
            <a:br>
              <a:rPr lang="es-ES" b="1" dirty="0" smtClean="0"/>
            </a:br>
            <a:endParaRPr lang="es-ES" b="1" dirty="0"/>
          </a:p>
        </p:txBody>
      </p:sp>
    </p:spTree>
  </p:cSld>
  <p:clrMapOvr>
    <a:masterClrMapping/>
  </p:clrMapOvr>
  <p:transition spd="slow" advTm="2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47186_136909426353178_4250940_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Rap_humo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82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8194" name="Image 1" descr="33675_146779282032859_2054226_n.jpg"/>
          <p:cNvPicPr>
            <a:picLocks noChangeAspect="1"/>
          </p:cNvPicPr>
          <p:nvPr/>
        </p:nvPicPr>
        <p:blipFill>
          <a:blip r:embed="rId3"/>
          <a:srcRect r="5156"/>
          <a:stretch>
            <a:fillRect/>
          </a:stretch>
        </p:blipFill>
        <p:spPr bwMode="auto">
          <a:xfrm>
            <a:off x="428596" y="428604"/>
            <a:ext cx="4000528" cy="578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2.bp.blogspot.com/-1nKgbS1rmZQ/UVDUE-34gbI/AAAAAAAAAKc/uRjFlWP_2TY/s1600/chino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28604"/>
            <a:ext cx="4202806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Bieres_Budweiser_vieux_rednec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Uglyman 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Homme_moche_avec_des_tress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24975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  <p:sndAc>
      <p:stSnd>
        <p:snd r:embed="rId2" name="bso - musica del oeste - harmonica -ennio morricone(4+)244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3314" name="Image 1" descr="hqdefault.jpg"/>
          <p:cNvPicPr>
            <a:picLocks noChangeAspect="1"/>
          </p:cNvPicPr>
          <p:nvPr/>
        </p:nvPicPr>
        <p:blipFill>
          <a:blip r:embed="rId3"/>
          <a:srcRect l="25000" t="10416" r="6250" b="10416"/>
          <a:stretch>
            <a:fillRect/>
          </a:stretch>
        </p:blipFill>
        <p:spPr bwMode="auto">
          <a:xfrm>
            <a:off x="1428728" y="785794"/>
            <a:ext cx="6286544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RIKARD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a Historia de un hombre feo [De los feo feos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2260078" cy="314324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357422" y="2928934"/>
            <a:ext cx="62865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Por eso tuve que trabajar desde chico. Trabajé en una tienda de animales y la gente no paraba de preguntarme cuánto costaba yo.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Un día llamó una chica a mi casa diciéndome, "Ven a mi casa que no hay nadie", cuando llegué no había nadie.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A mi mujer le gusta mucho hablar conmigo después del sexo. El otro día me llamó a casa desde un motel. </a:t>
            </a:r>
            <a:endParaRPr lang="es-ES" b="1" dirty="0"/>
          </a:p>
        </p:txBody>
      </p:sp>
    </p:spTree>
  </p:cSld>
  <p:clrMapOvr>
    <a:masterClrMapping/>
  </p:clrMapOvr>
  <p:transition spd="slow" advTm="20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51204" name="Picture 4" descr="http://i1151.photobucket.com/albums/o635/bagabuno/post7/wpj1bhp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786446" cy="690545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footballeurs-les-plus-moches-Franck-Riber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Homme_avec_des_petits_bicep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s00.yaplakal.com/pics/pics_original/1/0/3/26393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276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Image 3" descr="Femme_qui_ressemble_a_un_travel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0"/>
            <a:ext cx="4714876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" descr="5951_586637861380330_1321693491_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2.bp.blogspot.com/-m72cAb6jCTA/Ti7zVaTTx3I/AAAAAAAADD4/fmav5a_C2bo/s640/noticias+curiosas+las+caras+mas+raras+atletas+saltos+acrobaticos+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91022" cy="6858000"/>
          </a:xfrm>
          <a:prstGeom prst="rect">
            <a:avLst/>
          </a:prstGeom>
          <a:noFill/>
        </p:spPr>
      </p:pic>
      <p:pic>
        <p:nvPicPr>
          <p:cNvPr id="64516" name="Picture 4" descr="http://www.fotoshumor.com/carpeta/1/original/806931382957662-frikis-graciosos.jpg"/>
          <p:cNvPicPr>
            <a:picLocks noChangeAspect="1" noChangeArrowheads="1"/>
          </p:cNvPicPr>
          <p:nvPr/>
        </p:nvPicPr>
        <p:blipFill>
          <a:blip r:embed="rId3"/>
          <a:srcRect l="13462" t="6396" r="4807" b="5650"/>
          <a:stretch>
            <a:fillRect/>
          </a:stretch>
        </p:blipFill>
        <p:spPr bwMode="auto">
          <a:xfrm>
            <a:off x="5072066" y="0"/>
            <a:ext cx="40719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img.informador.com.mx/biblioteca/imagen/677x508/614/6137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www.misimagenesde.com/wp-content/uploads/2010/12/fotos-de-ca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09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ft.tt/1YpSHj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39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57422" y="2857496"/>
            <a:ext cx="664373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psiquiatra me dijo un día que yo estaba loco. Yo le dije que quería </a:t>
            </a:r>
            <a:br>
              <a:rPr lang="es-ES" b="1" dirty="0" smtClean="0"/>
            </a:br>
            <a:r>
              <a:rPr lang="es-ES" b="1" dirty="0" smtClean="0"/>
              <a:t>escuchar una segunda opinión. De acuerdo, además de loco es usted muy feo, me dijo.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Una vez cuando me iba a suicidar tirándome desde </a:t>
            </a:r>
            <a:br>
              <a:rPr lang="es-ES" b="1" dirty="0" smtClean="0"/>
            </a:br>
            <a:r>
              <a:rPr lang="es-ES" b="1" dirty="0" smtClean="0"/>
              <a:t>la azotea de un edificio de 50 pisos, mandaron a un cura a darme unas palabras de aliento. Sus palabras fueron: ¡En sus marcas, listos!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2" descr="La Historia de un hombre feo [De los feo feos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0"/>
            <a:ext cx="2003249" cy="278605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20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44034" name="Picture 2" descr="http://i.ytimg.com/vi/9CLpj4KT1Fc/hqdefault.jpg"/>
          <p:cNvPicPr>
            <a:picLocks noChangeAspect="1" noChangeArrowheads="1"/>
          </p:cNvPicPr>
          <p:nvPr/>
        </p:nvPicPr>
        <p:blipFill>
          <a:blip r:embed="rId3"/>
          <a:srcRect l="10937" r="10937"/>
          <a:stretch>
            <a:fillRect/>
          </a:stretch>
        </p:blipFill>
        <p:spPr bwMode="auto">
          <a:xfrm>
            <a:off x="1000100" y="0"/>
            <a:ext cx="7143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2.wp.com/qcosas.net/img/2014/10/similitudes-graciosas2.jpg?resize=700%2C4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77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fishki.net/picsw/072007/05/lica/lica_011_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gran-angular.net/wp-content/img_gran_angular_net2/2014/03/Alergia_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dogguie.net/wp-content/uploads/2008/08/gente-rara/gente-rara-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33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4.bp.blogspot.com/-XwL3w5qn4Xk/Ti7zUirmN5I/AAAAAAAADDw/WJSPaLYB5w8/s640/noticias+curiosas+las+caras+mas+raras+atletas+saltos+acrobaticos+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42158" cy="6858000"/>
          </a:xfrm>
          <a:prstGeom prst="rect">
            <a:avLst/>
          </a:prstGeom>
          <a:noFill/>
        </p:spPr>
      </p:pic>
      <p:pic>
        <p:nvPicPr>
          <p:cNvPr id="66564" name="Picture 4" descr="http://4.bp.blogspot.com/-6r_Jdnoj5NU/Ti7zUJ32ShI/AAAAAAAADDs/iBi42oeTnic/s640/noticias+curiosas+las+caras+mas+raras+atletas+saltos+acrobaticos+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Homme_moche_grimac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58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  <p:sndAc>
      <p:stSnd>
        <p:snd r:embed="rId2" name="bandas sonoras - ennio morricone - el bueno, el feo y el malo279.wav"/>
      </p:stSnd>
    </p:sndAc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.ytimg.com/vi/J0cZK1c0wpE/hqdefault.jpg"/>
          <p:cNvPicPr>
            <a:picLocks noChangeAspect="1" noChangeArrowheads="1"/>
          </p:cNvPicPr>
          <p:nvPr/>
        </p:nvPicPr>
        <p:blipFill>
          <a:blip r:embed="rId2"/>
          <a:srcRect l="9375" t="12499" r="5468" b="12500"/>
          <a:stretch>
            <a:fillRect/>
          </a:stretch>
        </p:blipFill>
        <p:spPr bwMode="auto">
          <a:xfrm>
            <a:off x="0" y="0"/>
            <a:ext cx="91926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ages.playgroundmag.net/noticias/curiosidades/Imagenes-pegar-ojo-fotografias-extranas_PLYIMA20131118_004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322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5984" y="3286124"/>
            <a:ext cx="65722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El último deseo de mi padre antes de morir era que me sentara en sus piernas. Lo habían condenado a la silla eléctrica. </a:t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Si creías que eras el hombre mas feo del mundo a partir de ahora tienes qué estar tranquilo por que ya sabes que hay mas feos que tu ....  </a:t>
            </a:r>
            <a:br>
              <a:rPr lang="es-ES" b="1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Picture 2" descr="La Historia de un hombre feo [De los feo feos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0"/>
            <a:ext cx="2003249" cy="278605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img.loquenosabias.com/tops10/2011/06/27/los-10-hombres-famosos-ma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6445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, POR TU CARA BONI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SI, POR TU CARA BONITA</Template>
  <TotalTime>1</TotalTime>
  <Words>124</Words>
  <Application>Microsoft Office PowerPoint</Application>
  <PresentationFormat>Presentación en pantalla (4:3)</PresentationFormat>
  <Paragraphs>22</Paragraphs>
  <Slides>62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SI, POR TU CARA BONITA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2016-01-04T14:14:32Z</dcterms:created>
  <dcterms:modified xsi:type="dcterms:W3CDTF">2016-01-04T14:16:10Z</dcterms:modified>
</cp:coreProperties>
</file>