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61" r:id="rId4"/>
    <p:sldId id="259" r:id="rId5"/>
    <p:sldId id="267" r:id="rId6"/>
    <p:sldId id="258" r:id="rId7"/>
    <p:sldId id="257" r:id="rId8"/>
    <p:sldId id="266" r:id="rId9"/>
    <p:sldId id="260" r:id="rId10"/>
    <p:sldId id="262" r:id="rId11"/>
    <p:sldId id="264" r:id="rId12"/>
    <p:sldId id="263" r:id="rId13"/>
    <p:sldId id="265" r:id="rId14"/>
    <p:sldId id="271" r:id="rId15"/>
    <p:sldId id="272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vE/JgVZjjgb33FVceeU3g==" hashData="ePliWetElGvjd7JSTrIb5hTmG8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C7E5-756A-48B9-80E8-B74DA2CDF068}" type="datetimeFigureOut">
              <a:rPr lang="es-ES" smtClean="0"/>
              <a:pPr/>
              <a:t>23/11/2014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939AA-5579-474E-BC08-8F9C72E94E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C7E5-756A-48B9-80E8-B74DA2CDF068}" type="datetimeFigureOut">
              <a:rPr lang="es-ES" smtClean="0"/>
              <a:pPr/>
              <a:t>23/11/2014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939AA-5579-474E-BC08-8F9C72E94E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C7E5-756A-48B9-80E8-B74DA2CDF068}" type="datetimeFigureOut">
              <a:rPr lang="es-ES" smtClean="0"/>
              <a:pPr/>
              <a:t>23/11/2014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939AA-5579-474E-BC08-8F9C72E94E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C7E5-756A-48B9-80E8-B74DA2CDF068}" type="datetimeFigureOut">
              <a:rPr lang="es-ES" smtClean="0"/>
              <a:pPr/>
              <a:t>23/11/2014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939AA-5579-474E-BC08-8F9C72E94E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C7E5-756A-48B9-80E8-B74DA2CDF068}" type="datetimeFigureOut">
              <a:rPr lang="es-ES" smtClean="0"/>
              <a:pPr/>
              <a:t>23/11/2014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939AA-5579-474E-BC08-8F9C72E94E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C7E5-756A-48B9-80E8-B74DA2CDF068}" type="datetimeFigureOut">
              <a:rPr lang="es-ES" smtClean="0"/>
              <a:pPr/>
              <a:t>23/11/2014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939AA-5579-474E-BC08-8F9C72E94E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C7E5-756A-48B9-80E8-B74DA2CDF068}" type="datetimeFigureOut">
              <a:rPr lang="es-ES" smtClean="0"/>
              <a:pPr/>
              <a:t>23/11/2014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939AA-5579-474E-BC08-8F9C72E94E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C7E5-756A-48B9-80E8-B74DA2CDF068}" type="datetimeFigureOut">
              <a:rPr lang="es-ES" smtClean="0"/>
              <a:pPr/>
              <a:t>23/11/2014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939AA-5579-474E-BC08-8F9C72E94E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C7E5-756A-48B9-80E8-B74DA2CDF068}" type="datetimeFigureOut">
              <a:rPr lang="es-ES" smtClean="0"/>
              <a:pPr/>
              <a:t>23/11/2014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939AA-5579-474E-BC08-8F9C72E94E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C7E5-756A-48B9-80E8-B74DA2CDF068}" type="datetimeFigureOut">
              <a:rPr lang="es-ES" smtClean="0"/>
              <a:pPr/>
              <a:t>23/11/2014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939AA-5579-474E-BC08-8F9C72E94E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C7E5-756A-48B9-80E8-B74DA2CDF068}" type="datetimeFigureOut">
              <a:rPr lang="es-ES" smtClean="0"/>
              <a:pPr/>
              <a:t>23/11/2014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939AA-5579-474E-BC08-8F9C72E94E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2CCB93-162F-46CC-9C9D-523E2F5195B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2C7E5-756A-48B9-80E8-B74DA2CDF068}" type="datetimeFigureOut">
              <a:rPr lang="es-ES" smtClean="0"/>
              <a:pPr/>
              <a:t>23/11/2014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939AA-5579-474E-BC08-8F9C72E94E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CD8614-2A37-4E4A-B94C-3D9065906D1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6.png"/><Relationship Id="rId7" Type="http://schemas.openxmlformats.org/officeDocument/2006/relationships/image" Target="../media/image1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Documents and Settings\Dell\Escritorio\TODOS ANIMADOS\TODOS LOS MOVIMIENTOS\movimiento para montar\candle_light_lovecandle_light_love_animate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95536" y="5445224"/>
            <a:ext cx="863283" cy="90849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187624" y="5949280"/>
            <a:ext cx="3024336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24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539552" y="3933056"/>
            <a:ext cx="8027647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Si Bueno </a:t>
            </a:r>
            <a:r>
              <a:rPr lang="es-ES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 corto</a:t>
            </a:r>
            <a:endParaRPr lang="es-ES" sz="8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5652120" y="5949280"/>
            <a:ext cx="31391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PASALAS TU SOLITO</a:t>
            </a:r>
            <a:endParaRPr lang="es-E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sound00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4365104"/>
            <a:ext cx="46085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 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Dice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ella: " Se ha muerto el cura que nos casó "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Responde él: </a:t>
            </a:r>
            <a:endParaRPr lang="es-ES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“El 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la hace, la paga "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5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/>
        </p:spPr>
      </p:pic>
      <p:sp>
        <p:nvSpPr>
          <p:cNvPr id="2" name="1 Rectángulo"/>
          <p:cNvSpPr/>
          <p:nvPr/>
        </p:nvSpPr>
        <p:spPr>
          <a:xfrm>
            <a:off x="323528" y="3501008"/>
            <a:ext cx="5400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</a:t>
            </a:r>
            <a:b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 jefe a empleado</a:t>
            </a:r>
            <a:b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Este es el cuarto día que usted llega tarde esta semana. ¿Qué conclusión saca de eso?</a:t>
            </a:r>
            <a:b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Que hoy es jueves...</a:t>
            </a:r>
            <a:endParaRPr lang="es-E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Documents and Settings\Dell\Escritorio\27189mn8lp8bj5s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1340768"/>
            <a:ext cx="453650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/>
            </a:r>
            <a:br>
              <a:rPr lang="es-ES" dirty="0" smtClean="0">
                <a:solidFill>
                  <a:srgbClr val="000000"/>
                </a:solidFill>
              </a:rPr>
            </a:br>
            <a:r>
              <a:rPr lang="es-ES" dirty="0" smtClean="0">
                <a:solidFill>
                  <a:srgbClr val="000000"/>
                </a:solidFill>
              </a:rPr>
              <a:t/>
            </a:r>
            <a:br>
              <a:rPr lang="es-ES" dirty="0" smtClean="0">
                <a:solidFill>
                  <a:srgbClr val="000000"/>
                </a:solidFill>
              </a:rPr>
            </a:br>
            <a:r>
              <a:rPr lang="es-ES" dirty="0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es-ES" dirty="0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 </a:t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 </a:t>
            </a:r>
          </a:p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 está muriendo la suegra y en su agonía, mira hacia la ventana y dice:</a:t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  Qué lindo atardecer!</a:t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el yerno le dice:</a:t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  No se distraiga suegra, concentradita.... mirando el </a:t>
            </a:r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tunel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mirando el </a:t>
            </a:r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tunel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!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Documents and Settings\Dell\Escritorio\14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0096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0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</a:t>
            </a:r>
            <a:b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jefe 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secretaria</a:t>
            </a:r>
            <a:b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¿Quién te ha dicho que puedes pasarte dando vueltas sin trabajar todo el día, sólo porque tuvimos un affaire???</a:t>
            </a:r>
            <a:b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Mí abogado...</a:t>
            </a:r>
            <a:b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dirty="0" smtClean="0">
                <a:solidFill>
                  <a:srgbClr val="000000"/>
                </a:solidFill>
              </a:rPr>
              <a:t> </a:t>
            </a:r>
            <a:br>
              <a:rPr lang="es-ES" dirty="0" smtClean="0">
                <a:solidFill>
                  <a:srgbClr val="000000"/>
                </a:solidFill>
              </a:rPr>
            </a:br>
            <a:r>
              <a:rPr lang="es-ES" dirty="0" smtClean="0">
                <a:solidFill>
                  <a:srgbClr val="000000"/>
                </a:solidFill>
              </a:rPr>
              <a:t> </a:t>
            </a:r>
            <a:br>
              <a:rPr lang="es-ES" dirty="0" smtClean="0">
                <a:solidFill>
                  <a:srgbClr val="000000"/>
                </a:solidFill>
              </a:rPr>
            </a:br>
            <a:endParaRPr lang="es-ES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6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/>
        </p:spPr>
      </p:pic>
      <p:sp>
        <p:nvSpPr>
          <p:cNvPr id="2" name="1 Rectángulo"/>
          <p:cNvSpPr/>
          <p:nvPr/>
        </p:nvSpPr>
        <p:spPr>
          <a:xfrm>
            <a:off x="467544" y="0"/>
            <a:ext cx="58681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000000"/>
                </a:solidFill>
              </a:rPr>
              <a:t/>
            </a:r>
            <a:br>
              <a:rPr lang="es-ES" sz="2400" dirty="0" smtClean="0">
                <a:solidFill>
                  <a:srgbClr val="000000"/>
                </a:solidFill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De empleado a empleado  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¿Supiste que falleció el jefe?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Sí, pero quisiera saber quién fue el que falleció con él.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¿Por qué lo dices?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¿No leíste la esquela que puso la empresa? Decía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: '...y con él se fue un gran trabajador...!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Dell\Escritorio\463455dkgcfm4m8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958361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1916832"/>
            <a:ext cx="446449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/>
            </a:r>
            <a:br>
              <a:rPr lang="es-ES" dirty="0" smtClean="0">
                <a:solidFill>
                  <a:srgbClr val="000000"/>
                </a:solidFill>
              </a:rPr>
            </a:br>
            <a:r>
              <a:rPr lang="es-ES" dirty="0" smtClean="0">
                <a:solidFill>
                  <a:srgbClr val="000000"/>
                </a:solidFill>
              </a:rPr>
              <a:t/>
            </a:r>
            <a:br>
              <a:rPr lang="es-ES" dirty="0" smtClean="0">
                <a:solidFill>
                  <a:srgbClr val="000000"/>
                </a:solidFill>
              </a:rPr>
            </a:br>
            <a:r>
              <a:rPr lang="es-ES" sz="2400" dirty="0" smtClean="0">
                <a:solidFill>
                  <a:srgbClr val="000000"/>
                </a:solidFill>
              </a:rPr>
              <a:t> </a:t>
            </a:r>
            <a:br>
              <a:rPr lang="es-ES" sz="2400" dirty="0" smtClean="0">
                <a:solidFill>
                  <a:srgbClr val="000000"/>
                </a:solidFill>
              </a:rPr>
            </a:br>
            <a:r>
              <a:rPr lang="es-ES" sz="2400" dirty="0" smtClean="0">
                <a:solidFill>
                  <a:srgbClr val="000000"/>
                </a:solidFill>
              </a:rPr>
              <a:t> </a:t>
            </a:r>
            <a:br>
              <a:rPr lang="es-ES" sz="2400" dirty="0" smtClean="0">
                <a:solidFill>
                  <a:srgbClr val="000000"/>
                </a:solidFill>
              </a:rPr>
            </a:b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hombre de unos 65 años le pregunta al entrenador en el gimnasio:</a:t>
            </a:r>
            <a:b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 ¿Qué máquina debo usar para impresionar a una chica de 30?</a:t>
            </a:r>
            <a:b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entrenador lo mira y dice...</a:t>
            </a:r>
            <a:b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 Le recomiendo el cajero automático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5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/>
        </p:spPr>
      </p:pic>
      <p:sp>
        <p:nvSpPr>
          <p:cNvPr id="2" name="1 Rectángulo"/>
          <p:cNvSpPr/>
          <p:nvPr/>
        </p:nvSpPr>
        <p:spPr>
          <a:xfrm>
            <a:off x="1835696" y="3861048"/>
            <a:ext cx="62646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 empresario </a:t>
            </a:r>
          </a:p>
          <a:p>
            <a:pPr algn="ctr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empresario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ymbol"/>
              </a:rPr>
              <a:t>-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 ¿Cómo consigues que tus </a:t>
            </a:r>
          </a:p>
          <a:p>
            <a:pPr algn="ctr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empleados lleguen puntuales al trabajo?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ymbol"/>
              </a:rPr>
              <a:t>-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Sencillo, tengo 30 empleados, pero sólo 20 estacionamientos....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Documents and Settings\Dell\Escritorio\ola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7956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332656"/>
            <a:ext cx="6048672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  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J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efe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Antonio, yo sé que el sueldo no le alcanza para casarse..., pero algún día me lo agradecerá.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 </a:t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Dell\Escritorio\TODOS ANIMADOS\animated_photography_0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98" y="0"/>
            <a:ext cx="9176498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0"/>
            <a:ext cx="58326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Una vez en un censo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Dos empleados del Censo llegan a una casa, para el Censo 2013, y preguntan: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¿Su nombre?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Adán.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¿Su Esposa?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Eva.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¡Increíble! ¿Por casualidad la serpiente también vive aquí?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Sí, un momento.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¡¡¡</a:t>
            </a:r>
            <a:r>
              <a:rPr lang="es-ES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Suegraaaa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la buscan!!!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000000"/>
                </a:solidFill>
              </a:rPr>
              <a:t/>
            </a:r>
            <a:br>
              <a:rPr lang="es-ES" sz="2400" dirty="0" smtClean="0">
                <a:solidFill>
                  <a:srgbClr val="000000"/>
                </a:solidFill>
              </a:rPr>
            </a:br>
            <a:r>
              <a:rPr lang="es-ES" sz="2400" dirty="0" smtClean="0">
                <a:solidFill>
                  <a:srgbClr val="000000"/>
                </a:solidFill>
              </a:rPr>
              <a:t> </a:t>
            </a:r>
            <a:br>
              <a:rPr lang="es-ES" sz="2400" dirty="0" smtClean="0">
                <a:solidFill>
                  <a:srgbClr val="000000"/>
                </a:solidFill>
              </a:rPr>
            </a:br>
            <a:endParaRPr lang="es-ES" sz="24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Dell\Escritorio\TODOS ANIMADOS\animated_photography_1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12025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0"/>
            <a:ext cx="651621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 empleado a jefe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Jefe, ¿puedo salir hoy dos horas antes? Mi mujer quiere que la acompañe a hacer unas compras.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De ninguna manera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Gracias jefe!!, ya sabía yo que usted no me iba a defraudar..!!</a:t>
            </a:r>
            <a:r>
              <a:rPr lang="es-ES" sz="2400" dirty="0" smtClean="0">
                <a:solidFill>
                  <a:srgbClr val="FFFF00"/>
                </a:solidFill>
              </a:rPr>
              <a:t/>
            </a:r>
            <a:br>
              <a:rPr lang="es-ES" sz="2400" dirty="0" smtClean="0">
                <a:solidFill>
                  <a:srgbClr val="FFFF00"/>
                </a:solidFill>
              </a:rPr>
            </a:br>
            <a:r>
              <a:rPr lang="es-ES" sz="2400" dirty="0" smtClean="0">
                <a:solidFill>
                  <a:srgbClr val="FFFF00"/>
                </a:solidFill>
              </a:rPr>
              <a:t> </a:t>
            </a:r>
            <a:br>
              <a:rPr lang="es-ES" sz="2400" dirty="0" smtClean="0">
                <a:solidFill>
                  <a:srgbClr val="FFFF00"/>
                </a:solidFill>
              </a:rPr>
            </a:br>
            <a:r>
              <a:rPr lang="es-ES" sz="2400" dirty="0" smtClean="0">
                <a:solidFill>
                  <a:srgbClr val="FFFF00"/>
                </a:solidFill>
              </a:rPr>
              <a:t> </a:t>
            </a:r>
            <a:br>
              <a:rPr lang="es-ES" sz="2400" dirty="0" smtClean="0">
                <a:solidFill>
                  <a:srgbClr val="FFFF00"/>
                </a:solidFill>
              </a:rPr>
            </a:b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TODOS ANIMADOS\animated_photography_0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8164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0"/>
            <a:ext cx="471601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 amigo a amigo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 hombre visita a un amigo en el hospital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José ¿Qué te pasó que estás tan golpeado?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¡Me golpearon!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¿Por qué?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¡Porque tosí!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¿Porque tosiste?</a:t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mbol"/>
              </a:rPr>
              <a:t>-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 Sí, tosí dentro de un armario!!!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  <a:b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  <a:b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156B19"/>
                </a:solidFill>
              </a:rPr>
              <a:t>!</a:t>
            </a:r>
            <a:endParaRPr lang="es-ES" sz="24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Documents and Settings\Dell\Escritorio\TODOS ANIMADOS\TODOS LOS MOVIMIENTOS\movimiento para montar\candle_light_lovecandle_light_love_animate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7544" y="5445224"/>
            <a:ext cx="863283" cy="90849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331640" y="5805264"/>
            <a:ext cx="3024336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611560" y="4077072"/>
            <a:ext cx="803534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Dos veces bueno</a:t>
            </a:r>
            <a:endParaRPr lang="es-ES" sz="8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508104" y="620688"/>
            <a:ext cx="32758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 FUERTE ABRAZO</a:t>
            </a:r>
          </a:p>
          <a:p>
            <a:pPr algn="ctr"/>
            <a:r>
              <a:rPr lang="es-E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QUE TENGAS UN BUEN DIA</a:t>
            </a:r>
            <a:endParaRPr lang="es-ES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UENO Y COR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BUENO Y CORTO</Template>
  <TotalTime>61</TotalTime>
  <Words>71</Words>
  <Application>Microsoft Office PowerPoint</Application>
  <PresentationFormat>Presentación en pantalla (4:3)</PresentationFormat>
  <Paragraphs>38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BUENO Y CORTO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2014-11-23T16:50:52Z</dcterms:created>
  <dcterms:modified xsi:type="dcterms:W3CDTF">2014-11-23T17:52:17Z</dcterms:modified>
</cp:coreProperties>
</file>