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9" r:id="rId6"/>
    <p:sldId id="268" r:id="rId7"/>
    <p:sldId id="267" r:id="rId8"/>
    <p:sldId id="259" r:id="rId9"/>
    <p:sldId id="266" r:id="rId10"/>
    <p:sldId id="265" r:id="rId11"/>
    <p:sldId id="264" r:id="rId12"/>
    <p:sldId id="263" r:id="rId13"/>
    <p:sldId id="262" r:id="rId14"/>
    <p:sldId id="261" r:id="rId15"/>
    <p:sldId id="270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EflJUscj6fA7zMyKYzuaQ" hashData="u6OS2CPTjfWPxamJO/xlf1hxHC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33CC33"/>
    <a:srgbClr val="00009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8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DEC18-EA1B-48EC-9266-CBB7B846F7E0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C5895-0AED-4E74-95BE-D6B68E163E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DEC18-EA1B-48EC-9266-CBB7B846F7E0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C5895-0AED-4E74-95BE-D6B68E163E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DEC18-EA1B-48EC-9266-CBB7B846F7E0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C5895-0AED-4E74-95BE-D6B68E163E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DEC18-EA1B-48EC-9266-CBB7B846F7E0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C5895-0AED-4E74-95BE-D6B68E163E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DEC18-EA1B-48EC-9266-CBB7B846F7E0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C5895-0AED-4E74-95BE-D6B68E163E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DEC18-EA1B-48EC-9266-CBB7B846F7E0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C5895-0AED-4E74-95BE-D6B68E163E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DEC18-EA1B-48EC-9266-CBB7B846F7E0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C5895-0AED-4E74-95BE-D6B68E163E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DEC18-EA1B-48EC-9266-CBB7B846F7E0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C5895-0AED-4E74-95BE-D6B68E163E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DEC18-EA1B-48EC-9266-CBB7B846F7E0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C5895-0AED-4E74-95BE-D6B68E163E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DEC18-EA1B-48EC-9266-CBB7B846F7E0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C5895-0AED-4E74-95BE-D6B68E163E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DEC18-EA1B-48EC-9266-CBB7B846F7E0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C5895-0AED-4E74-95BE-D6B68E163E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A9405A-2792-4990-B2E6-F00246ACCDA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8DEC18-EA1B-48EC-9266-CBB7B846F7E0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FC5895-0AED-4E74-95BE-D6B68E163E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E46B2C1-538D-4591-8C72-43D10E35452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6.png"/><Relationship Id="rId7" Type="http://schemas.openxmlformats.org/officeDocument/2006/relationships/image" Target="../media/image2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cb330e4.gif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285720" y="-214338"/>
            <a:ext cx="7950375" cy="685800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3314" name="Picture 2" descr="http://www.cecilgoitia.com.ar/odalisca.gif"/>
          <p:cNvPicPr>
            <a:picLocks noChangeAspect="1" noChangeArrowheads="1" noCrop="1"/>
          </p:cNvPicPr>
          <p:nvPr/>
        </p:nvPicPr>
        <p:blipFill>
          <a:blip r:embed="rId4">
            <a:lum contrast="10000"/>
          </a:blip>
          <a:srcRect/>
          <a:stretch>
            <a:fillRect/>
          </a:stretch>
        </p:blipFill>
        <p:spPr bwMode="auto">
          <a:xfrm>
            <a:off x="6500826" y="1357298"/>
            <a:ext cx="2866023" cy="5238776"/>
          </a:xfrm>
          <a:prstGeom prst="rect">
            <a:avLst/>
          </a:prstGeom>
          <a:noFill/>
        </p:spPr>
      </p:pic>
      <p:pic>
        <p:nvPicPr>
          <p:cNvPr id="5" name="Picture 2" descr="http://www.gifplaatjes.eu/internationaal/internationaal/internationaal001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-428660" y="0"/>
            <a:ext cx="3130079" cy="364329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3316" name="Picture 4" descr="http://www.gifplaatjes.eu/internationaal/internationaal/internationaal006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rot="21379805" flipH="1">
            <a:off x="366959" y="4112832"/>
            <a:ext cx="3271346" cy="264318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10358478" y="6673334"/>
            <a:ext cx="2840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x</a:t>
            </a:r>
            <a:endParaRPr lang="es-ES" dirty="0"/>
          </a:p>
        </p:txBody>
      </p:sp>
      <p:pic>
        <p:nvPicPr>
          <p:cNvPr id="13322" name="Picture 10" descr="http://static1.glowtxt.com/data1/9/3/7/937bce6286d4577b18aa7e9306ccba0be1f2c6ccb0f98e5aa9ce5705cb8c7f496303a3917d85d4bbda39a3ee5e6b4b0d3255bfef95601890afd807097b4ae791356942b4ddecb232a144c649.gif"/>
          <p:cNvPicPr>
            <a:picLocks noChangeAspect="1" noChangeArrowheads="1" noCrop="1"/>
          </p:cNvPicPr>
          <p:nvPr/>
        </p:nvPicPr>
        <p:blipFill>
          <a:blip r:embed="rId7">
            <a:lum contrast="10000"/>
          </a:blip>
          <a:srcRect/>
          <a:stretch>
            <a:fillRect/>
          </a:stretch>
        </p:blipFill>
        <p:spPr bwMode="auto">
          <a:xfrm>
            <a:off x="3857620" y="4143380"/>
            <a:ext cx="3065340" cy="2286016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1000100" y="3286124"/>
            <a:ext cx="76655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</a:rPr>
              <a:t>PPS.PAC-JAZ</a:t>
            </a:r>
            <a:endParaRPr lang="es-ES" sz="9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2000">
    <p:sndAc>
      <p:stSnd loop="1">
        <p:snd r:embed="rId2" name="MUSICA ARAB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1285860"/>
            <a:ext cx="492922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Una pareja árabe moderna está preparando su casamiento religioso y visita a un Mullah (erudito en las leyes del Corán, equivalente a un cura) para celebrar un matrimonio al estilo musulmán </a:t>
            </a:r>
            <a:br>
              <a:rPr lang="es-ES_tradnl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32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5 Imagen" descr="arabe.jpg"/>
          <p:cNvPicPr>
            <a:picLocks noChangeAspect="1"/>
          </p:cNvPicPr>
          <p:nvPr/>
        </p:nvPicPr>
        <p:blipFill>
          <a:blip r:embed="rId2"/>
          <a:srcRect l="19043" r="19433"/>
          <a:stretch>
            <a:fillRect/>
          </a:stretch>
        </p:blipFill>
        <p:spPr>
          <a:xfrm>
            <a:off x="6153858" y="857232"/>
            <a:ext cx="2990142" cy="523399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6 Imagen" descr="1c7fff7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1285860"/>
            <a:ext cx="2995395" cy="4951067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000628" y="5357826"/>
            <a:ext cx="766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</a:rPr>
              <a:t>PPS.PAC-JAZ</a:t>
            </a:r>
          </a:p>
          <a:p>
            <a:endParaRPr lang="es-ES" sz="9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85720" y="1071546"/>
            <a:ext cx="471487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futura pareja realiza la siguiente consulta: </a:t>
            </a:r>
            <a:br>
              <a:rPr lang="es-ES_tradnl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_tradnl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- Nosotros sabemos que según la tradición del Islam, los hombres bailan con los hombres y las mujeres con las mujeres. Pero en nuestra fiesta nos gustaría contar con su permiso para que todos bailemos juntos...</a:t>
            </a:r>
            <a:endParaRPr lang="es-ES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1266" name="Picture 2" descr="http://www.smh.com.au/ffximage/2007/11/12/mullah_krekar_narrowweb__300x408,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454958">
            <a:off x="5872319" y="450480"/>
            <a:ext cx="3099164" cy="421486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www.gifplaatjes.eu/internationaal/internationaal/internationaal00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4072350"/>
            <a:ext cx="3405188" cy="250467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 rot="21086993">
            <a:off x="5572132" y="5929330"/>
            <a:ext cx="766557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</a:rPr>
              <a:t>PPS.PAC-JAZ</a:t>
            </a:r>
            <a:endParaRPr lang="es-ES" sz="9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57158" y="1428736"/>
            <a:ext cx="421484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- ¡¡¡Absolutamente No!!!, Dijo El Mullah. Eso Es Inmoral. Hombres Y Mujeres Deben Bailar Siempre Separados. </a:t>
            </a:r>
            <a:br>
              <a:rPr lang="es-ES_tradnl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6 Imagen" descr="22815c3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190" y="0"/>
            <a:ext cx="3786214" cy="642286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500958" y="4643446"/>
            <a:ext cx="76655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rgbClr val="FF0000"/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85720" y="857232"/>
            <a:ext cx="407196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 smtClean="0"/>
              <a:t> </a:t>
            </a:r>
            <a:r>
              <a:rPr lang="es-ES_tradnl" sz="3200" b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- ¿Entonces, después de la ceremonia, yo no podré bailar con mi esposa?, pregunta el afligido novio. </a:t>
            </a:r>
            <a:br>
              <a:rPr lang="es-ES_tradnl" sz="3200" b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_tradnl" sz="3200" b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_tradnl" sz="3200" b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_tradnl" sz="3200" b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- ¡¡NO!!!, sabéis que eso está prohibido en el Islam. </a:t>
            </a:r>
            <a:r>
              <a:rPr lang="es-ES_tradnl" sz="3200" b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/>
            </a:r>
            <a:br>
              <a:rPr lang="es-ES_tradnl" sz="3200" b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es-ES" sz="3200" b="1" dirty="0">
              <a:solidFill>
                <a:srgbClr val="33CC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5" name="4 Imagen" descr="fbbd716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5074" y="0"/>
            <a:ext cx="2928926" cy="4714908"/>
          </a:xfrm>
          <a:prstGeom prst="rect">
            <a:avLst/>
          </a:prstGeom>
        </p:spPr>
      </p:pic>
      <p:pic>
        <p:nvPicPr>
          <p:cNvPr id="9218" name="Picture 2" descr="http://4.bp.blogspot.com/_ZlW0ir71s4g/TReJCe31f9I/AAAAAAAAAFs/pJ7S5r7qirw/s1600/mister+liban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1000108"/>
            <a:ext cx="3905261" cy="585789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215206" y="4429132"/>
            <a:ext cx="766557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9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PPS.PAC-JAZ</a:t>
            </a:r>
            <a:endParaRPr lang="es-ES" sz="9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14282" y="1643050"/>
            <a:ext cx="350046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- Pero entonces, usted sabe . y...¿qué tal el sexo?... </a:t>
            </a:r>
            <a:br>
              <a:rPr lang="es-ES_tradnl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_tradnl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_tradnl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_tradnl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- </a:t>
            </a:r>
            <a:r>
              <a:rPr lang="es-ES_tradnl" sz="2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Ahhhhh</a:t>
            </a:r>
            <a:r>
              <a:rPr lang="es-ES_tradnl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eso por supuesto que sí. ¡Alá es grande!. En el Islam el sexo es muy bueno..., con él se puede tener hijos. </a:t>
            </a:r>
            <a:br>
              <a:rPr lang="es-ES_tradnl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8194" name="Picture 2" descr="http://cdn-wac.emirates247.com/polopoly_fs/1.289489.1284124612!/image/714809145.gif"/>
          <p:cNvPicPr>
            <a:picLocks noChangeAspect="1" noChangeArrowheads="1"/>
          </p:cNvPicPr>
          <p:nvPr/>
        </p:nvPicPr>
        <p:blipFill>
          <a:blip r:embed="rId2"/>
          <a:srcRect l="20625" r="13749"/>
          <a:stretch>
            <a:fillRect/>
          </a:stretch>
        </p:blipFill>
        <p:spPr bwMode="auto">
          <a:xfrm>
            <a:off x="5929322" y="0"/>
            <a:ext cx="4000496" cy="457200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5 Imagen" descr="529c695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-285776"/>
            <a:ext cx="4567982" cy="714377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6286512" y="5072074"/>
            <a:ext cx="766557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9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PPS.PAC-JAZ</a:t>
            </a:r>
            <a:endParaRPr lang="es-ES" sz="9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4857752" y="642918"/>
            <a:ext cx="428624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b="1" dirty="0" smtClean="0">
                <a:solidFill>
                  <a:schemeClr val="bg1"/>
                </a:solidFill>
                <a:latin typeface="Harrington" pitchFamily="82" charset="0"/>
              </a:rPr>
              <a:t>- </a:t>
            </a:r>
            <a:r>
              <a:rPr lang="es-ES_tradnl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Y..., </a:t>
            </a:r>
            <a:r>
              <a:rPr lang="es-ES_tradnl" sz="28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esteee</a:t>
            </a:r>
            <a:r>
              <a:rPr lang="es-ES_tradnl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...¿podremos practicar diversas poses?...</a:t>
            </a:r>
            <a:br>
              <a:rPr lang="es-ES_tradnl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_tradnl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- Alá es grande. Sin problemas, responde el Mullah.</a:t>
            </a:r>
            <a:br>
              <a:rPr lang="es-ES_tradnl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_tradnl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_tradnl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_tradnl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- ¿La mujer por encima?...</a:t>
            </a:r>
            <a:br>
              <a:rPr lang="es-ES_tradnl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_tradnl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- ¡Claro!- dice el Mullah</a:t>
            </a:r>
            <a:br>
              <a:rPr lang="es-ES_tradnl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_tradnl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- Alá es Grande. ¡Puedes hacerlo!.</a:t>
            </a:r>
            <a:br>
              <a:rPr lang="es-ES_tradnl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170" name="Picture 2" descr="http://www.vegaoo.es/images/rep_articles/gra/ch/deguisement-de-cheikh-arabe-hom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3004587" cy="595787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" name="5 Imagen" descr="6e4011d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214554"/>
            <a:ext cx="4157095" cy="4294258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000364" y="5286388"/>
            <a:ext cx="766557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900" dirty="0" smtClean="0">
                <a:solidFill>
                  <a:srgbClr val="0000FF"/>
                </a:solidFill>
              </a:rPr>
              <a:t>PPS.PAC-JAZ</a:t>
            </a:r>
            <a:endParaRPr lang="es-ES" sz="9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428596" y="302359"/>
            <a:ext cx="4572031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- En serio!!!!!?..., ¿de costado?, ¿cucharita?, ¿69?, ¿96?, ¿tortuga renga?, ¿pollito pastando?, ¿a lo perrito?, ¿el pescado tuerto?, ¿vuelo del cóndor?, ¿como Caperucita?, ¿con servilleta?, ¿rosas en el aire?, ¿hormiguitas-hormiguitas?, ¿como gallito en el potrero?, ¿patita al hombro? ..</a:t>
            </a:r>
            <a:br>
              <a:rPr lang="es-ES_tradnl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_tradnl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- ¡Pero claro! ¡Alá es Grande!.</a:t>
            </a:r>
            <a:br>
              <a:rPr lang="es-ES_tradnl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8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5 Imagen" descr="a_odalisc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5074" y="0"/>
            <a:ext cx="2628903" cy="6555187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6643702" y="5500702"/>
            <a:ext cx="766557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9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PPS.PAC-JAZ</a:t>
            </a:r>
            <a:endParaRPr lang="es-ES" sz="9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857224" y="642918"/>
            <a:ext cx="414340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- ¿En la mesa, en la cómoda, en el ropero, en el respaldo de la cama, en la puerta sujetados de la manija, en la ventana con el culo </a:t>
            </a:r>
            <a:r>
              <a:rPr lang="es-ES_tradnl" sz="28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</a:t>
            </a:r>
            <a:r>
              <a:rPr lang="es-ES_tradnl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la calle, en el velador con la lámpara prendida, en el sofá con las patas pal techo?... </a:t>
            </a:r>
            <a:br>
              <a:rPr lang="es-ES_tradnl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_tradnl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_tradnl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_tradnl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- ¡Sí, sí, sí! ¡Alá es Grande!.</a:t>
            </a:r>
            <a:br>
              <a:rPr lang="es-ES_tradnl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8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5 Imagen" descr="odalisc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0694" y="271830"/>
            <a:ext cx="3643306" cy="658617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7572396" y="3286124"/>
            <a:ext cx="700833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00" dirty="0" smtClean="0">
                <a:solidFill>
                  <a:schemeClr val="accent6">
                    <a:lumMod val="75000"/>
                  </a:schemeClr>
                </a:solidFill>
              </a:rPr>
              <a:t>PPS.PAC-JAZ</a:t>
            </a:r>
            <a:endParaRPr lang="es-ES" sz="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85720" y="428604"/>
            <a:ext cx="400052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 smtClean="0">
                <a:solidFill>
                  <a:srgbClr val="FF0000"/>
                </a:solidFill>
              </a:rPr>
              <a:t> </a:t>
            </a:r>
            <a:r>
              <a:rPr lang="es-ES_tradn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- ¿Podré entonces hacerlo con mis cuatro esposas juntas, en colchones de agua, con una botella de óleo tibio, con chantilly, accesorios diversos, videos degenerados?... </a:t>
            </a:r>
            <a:br>
              <a:rPr lang="es-ES_tradn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_tradn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_tradn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_tradn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- Usted puede, claro que sí. ¡Alá es Grande!.</a:t>
            </a: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" name="4 Imagen" descr="210c496d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7702" y="428604"/>
            <a:ext cx="1656884" cy="3381396"/>
          </a:xfrm>
          <a:prstGeom prst="rect">
            <a:avLst/>
          </a:prstGeom>
        </p:spPr>
      </p:pic>
      <p:pic>
        <p:nvPicPr>
          <p:cNvPr id="6" name="5 Imagen" descr="473c972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4995" y="357166"/>
            <a:ext cx="2289005" cy="3714728"/>
          </a:xfrm>
          <a:prstGeom prst="rect">
            <a:avLst/>
          </a:prstGeom>
        </p:spPr>
      </p:pic>
      <p:pic>
        <p:nvPicPr>
          <p:cNvPr id="7" name="6 Imagen" descr="71c3639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9322" y="3048000"/>
            <a:ext cx="1866900" cy="3810000"/>
          </a:xfrm>
          <a:prstGeom prst="rect">
            <a:avLst/>
          </a:prstGeom>
        </p:spPr>
      </p:pic>
      <p:pic>
        <p:nvPicPr>
          <p:cNvPr id="8" name="7 Imagen" descr="5ed751c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9124" y="3571882"/>
            <a:ext cx="1694176" cy="3286118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7286644" y="4071942"/>
            <a:ext cx="700833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00" dirty="0" smtClean="0">
                <a:solidFill>
                  <a:schemeClr val="accent6">
                    <a:lumMod val="75000"/>
                  </a:schemeClr>
                </a:solidFill>
              </a:rPr>
              <a:t>PPS.PAC-JAZ</a:t>
            </a:r>
            <a:endParaRPr lang="es-ES" sz="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85720" y="1500174"/>
            <a:ext cx="4357718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Tx/>
              <a:buChar char="-"/>
            </a:pPr>
            <a:r>
              <a:rPr lang="es-ES_tradnl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 Podemos hacerlo de pié?...</a:t>
            </a:r>
            <a:r>
              <a:rPr lang="es-ES_tradnl" sz="3600" dirty="0" smtClean="0">
                <a:solidFill>
                  <a:srgbClr val="FF0000"/>
                </a:solidFill>
                <a:latin typeface="Harrington" pitchFamily="82" charset="0"/>
              </a:rPr>
              <a:t/>
            </a:r>
            <a:br>
              <a:rPr lang="es-ES_tradnl" sz="3600" dirty="0" smtClean="0">
                <a:solidFill>
                  <a:srgbClr val="FF0000"/>
                </a:solidFill>
                <a:latin typeface="Harrington" pitchFamily="82" charset="0"/>
              </a:rPr>
            </a:br>
            <a:r>
              <a:rPr lang="es-ES_tradnl" sz="3600" dirty="0" smtClean="0">
                <a:solidFill>
                  <a:srgbClr val="FF0000"/>
                </a:solidFill>
                <a:latin typeface="Harrington" pitchFamily="82" charset="0"/>
              </a:rPr>
              <a:t/>
            </a:r>
            <a:br>
              <a:rPr lang="es-ES_tradnl" sz="3600" dirty="0" smtClean="0">
                <a:solidFill>
                  <a:srgbClr val="FF0000"/>
                </a:solidFill>
                <a:latin typeface="Harrington" pitchFamily="82" charset="0"/>
              </a:rPr>
            </a:br>
            <a:r>
              <a:rPr lang="es-ES_tradnl" sz="3600" dirty="0" smtClean="0">
                <a:solidFill>
                  <a:srgbClr val="FF0000"/>
                </a:solidFill>
                <a:latin typeface="Harrington" pitchFamily="82" charset="0"/>
              </a:rPr>
              <a:t> </a:t>
            </a:r>
            <a:r>
              <a:rPr lang="es-ES_tradnl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- ¡¡¡No, No, No, No, No..!!!...</a:t>
            </a:r>
          </a:p>
          <a:p>
            <a:pPr algn="ctr">
              <a:buFontTx/>
              <a:buChar char="-"/>
            </a:pPr>
            <a:r>
              <a:rPr lang="es-ES_tradnl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¡¡¡De Ninguna Manera De Pié...!!!...</a:t>
            </a:r>
            <a:r>
              <a:rPr lang="es-ES_tradnl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/>
            </a:r>
            <a:br>
              <a:rPr lang="es-ES_tradnl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es-ES" sz="3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5" name="Picture 2" descr="http://www.tiendadisfraces.com/imagenes/productos/Disfraz_de_peregrino_arabe_adulto_13366_0.jpg"/>
          <p:cNvPicPr>
            <a:picLocks noChangeAspect="1" noChangeArrowheads="1"/>
          </p:cNvPicPr>
          <p:nvPr/>
        </p:nvPicPr>
        <p:blipFill>
          <a:blip r:embed="rId2"/>
          <a:srcRect l="21333" r="20000"/>
          <a:stretch>
            <a:fillRect/>
          </a:stretch>
        </p:blipFill>
        <p:spPr bwMode="auto">
          <a:xfrm>
            <a:off x="5000596" y="500042"/>
            <a:ext cx="4143404" cy="5371124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643438" y="214290"/>
            <a:ext cx="1500198" cy="135732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857884" y="5000636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accent6">
                    <a:lumMod val="50000"/>
                  </a:schemeClr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00034" y="857232"/>
            <a:ext cx="364333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dirty="0" smtClean="0">
                <a:latin typeface="Script MT Bold" pitchFamily="66" charset="0"/>
              </a:rPr>
              <a:t> </a:t>
            </a:r>
            <a:r>
              <a:rPr lang="es-ES_tradnl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 ¿Y porqué no?, pregunta sorprendido el hombre.</a:t>
            </a:r>
            <a:br>
              <a:rPr lang="es-ES_tradnl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_tradnl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/>
            </a:r>
            <a:br>
              <a:rPr lang="es-ES_tradnl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_tradnl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- Porque pueden entusiasmarse y terminar bailando!!!... </a:t>
            </a:r>
            <a:endParaRPr lang="es-E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6" name="5 Imagen" descr="28e9375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340" y="-1741"/>
            <a:ext cx="5000660" cy="6859741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714876" y="5214950"/>
            <a:ext cx="766557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900" dirty="0" smtClean="0">
                <a:solidFill>
                  <a:srgbClr val="FF0000"/>
                </a:solidFill>
              </a:rPr>
              <a:t>PPS.PAC-JAZ</a:t>
            </a:r>
            <a:endParaRPr lang="es-ES" sz="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www.gifplaatjes.eu/internationaal/gifplaatjes.php?thumb=internationaal/internationaal00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-500090"/>
            <a:ext cx="4500594" cy="735809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214282" y="6072206"/>
            <a:ext cx="4259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Matura MT Script Capitals" pitchFamily="66" charset="0"/>
              </a:rPr>
              <a:t>Francisco del Olmo-Jazmín</a:t>
            </a:r>
            <a:endParaRPr lang="es-ES" sz="2400" dirty="0">
              <a:ln>
                <a:solidFill>
                  <a:sysClr val="windowText" lastClr="0000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reflection blurRad="6350" stA="55000" endA="50" endPos="85000" dist="29997" dir="5400000" sy="-100000" algn="bl" rotWithShape="0"/>
              </a:effectLst>
              <a:latin typeface="Matura MT Script Capitals" pitchFamily="66" charset="0"/>
            </a:endParaRPr>
          </a:p>
        </p:txBody>
      </p:sp>
      <p:pic>
        <p:nvPicPr>
          <p:cNvPr id="10" name="9 Imagen" descr="210c496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285728"/>
            <a:ext cx="2841547" cy="5799076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5000628" y="4286256"/>
            <a:ext cx="766557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</a:rPr>
              <a:t>PPS.PAC-JAZ</a:t>
            </a:r>
            <a:endParaRPr lang="es-ES" sz="9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EXO ARAB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SEXO ARABE</Template>
  <TotalTime>0</TotalTime>
  <Words>276</Words>
  <Application>Microsoft Office PowerPoint</Application>
  <PresentationFormat>Presentación en pantalla (4:3)</PresentationFormat>
  <Paragraphs>42</Paragraphs>
  <Slides>14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SEXO ARABE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2012-09-08T20:29:14Z</dcterms:created>
  <dcterms:modified xsi:type="dcterms:W3CDTF">2012-09-08T20:30:13Z</dcterms:modified>
</cp:coreProperties>
</file>