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2" r:id="rId3"/>
    <p:sldId id="259" r:id="rId4"/>
    <p:sldId id="257" r:id="rId5"/>
    <p:sldId id="267" r:id="rId6"/>
    <p:sldId id="265" r:id="rId7"/>
    <p:sldId id="263" r:id="rId8"/>
    <p:sldId id="261" r:id="rId9"/>
    <p:sldId id="266" r:id="rId10"/>
    <p:sldId id="256" r:id="rId11"/>
    <p:sldId id="264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UbCuI0zTUuG/6pa4u64Dw==" hashData="cRGpFW2iT+chLP2OxwRKhaS+4A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2BB7C-98A5-4A51-814A-0B58ED4E682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F75A3-54A7-46C0-990A-1015F4999F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24942-FF46-4156-8616-276EC9E80E9E}" type="datetimeFigureOut">
              <a:rPr lang="es-ES" smtClean="0"/>
              <a:pPr/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0E688-33AF-45FF-8F9A-4D05FEF9CE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971600" y="1916832"/>
            <a:ext cx="68876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SANGRE FRIA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15616" y="476672"/>
            <a:ext cx="1825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EVA CASSIDY</a:t>
            </a:r>
            <a:endParaRPr lang="es-ES" sz="2400" b="1" dirty="0"/>
          </a:p>
        </p:txBody>
      </p:sp>
    </p:spTree>
  </p:cSld>
  <p:clrMapOvr>
    <a:masterClrMapping/>
  </p:clrMapOvr>
  <p:transition spd="slow" advTm="11000">
    <p:split orient="vert"/>
    <p:sndAc>
      <p:stSnd loop="1">
        <p:snd r:embed="rId3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treshombrescasa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4"/>
            <a:ext cx="9263838" cy="465313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88640"/>
            <a:ext cx="86764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Tres amigos están hablando y uno de ellos pregunta:</a:t>
            </a:r>
            <a:b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¿Ustedes saben que es tener sangre fría?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578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_b-a321c75c-deb3-11e2-9062-7637b2d61c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463979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3" y="1493838"/>
            <a:ext cx="3714750" cy="3935412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2" y="940594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8" y="938212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1" y="4033044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1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0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18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5" y="4288631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2" y="4717256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0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0" y="4865688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3143250" y="2000250"/>
            <a:ext cx="3009900" cy="2932113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43608" y="1340768"/>
            <a:ext cx="69300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primero responde:</a:t>
            </a:r>
            <a:b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Pues, tener sangre fría es llegar uno a la casa, encontrar a su mujer haciendo el amor con su mejor amigo y decir: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¡muy buenas noches!. 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Eso es tener sangre fría. </a:t>
            </a:r>
            <a:endParaRPr lang="es-E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Documents and Settings\Dell\Escritorio\pareja_sexo_cam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7107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3" y="1493838"/>
            <a:ext cx="3714750" cy="3935412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2" y="940594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8" y="938212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1" y="4033044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1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0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18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5" y="4288631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2" y="4717256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0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0" y="4865688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3143250" y="2000250"/>
            <a:ext cx="3009900" cy="2932113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31640" y="1052736"/>
            <a:ext cx="62464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segundo dice:</a:t>
            </a:r>
            <a:b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Noooo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eso no es tener sangre fría. Tener sangre fría es llegar a la casa, encontrar a su mujer haciendo el amor con su mejor amigo y decir, ¡Muy buenas noches, muy buenas noches, continúen, continúen!. Eso es tener sangre fría. 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Documents and Settings\Dell\Escritorio\1412936815_583459_1412941010_noticia_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3306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786063" y="1493838"/>
            <a:ext cx="3714750" cy="3935412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679224">
            <a:off x="1850232" y="940594"/>
            <a:ext cx="2395537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863384">
            <a:off x="4999038" y="938212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3603833">
            <a:off x="1735931" y="4033044"/>
            <a:ext cx="2405063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995235">
            <a:off x="4931569" y="4085431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648549">
            <a:off x="5518150" y="576263"/>
            <a:ext cx="2393950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863384">
            <a:off x="6007894" y="272256"/>
            <a:ext cx="2393950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679224">
            <a:off x="1350169" y="583406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679224">
            <a:off x="778669" y="226218"/>
            <a:ext cx="2395538" cy="182562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3603833">
            <a:off x="1378745" y="4288631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3603833">
            <a:off x="878682" y="4717256"/>
            <a:ext cx="2405062" cy="1882775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7995235">
            <a:off x="5359400" y="4437063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7995235">
            <a:off x="5930900" y="4865688"/>
            <a:ext cx="2395537" cy="1824038"/>
          </a:xfrm>
          <a:prstGeom prst="triangle">
            <a:avLst>
              <a:gd name="adj" fmla="val 45812"/>
            </a:avLst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3143250" y="2000250"/>
            <a:ext cx="3009900" cy="2932113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357563" y="2286000"/>
            <a:ext cx="2571750" cy="2357438"/>
          </a:xfrm>
          <a:prstGeom prst="diamond">
            <a:avLst/>
          </a:prstGeom>
          <a:solidFill>
            <a:srgbClr val="00B0F0">
              <a:alpha val="67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1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15616" y="980728"/>
            <a:ext cx="69127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último dice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Noooo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nada de eso… tener sangre fría es llegar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uno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la casa, encontrar a su mujer haciendo el amor con su mejor amigo y decir, ¡Muy buenas noches, muy buenas noches, continúen, continúen!, y que el otro desgraciado continúe... Eso si es tener sangre fría.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ANGRE F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SANGRE FRIA</Template>
  <TotalTime>1</TotalTime>
  <Words>60</Words>
  <Application>Microsoft Office PowerPoint</Application>
  <PresentationFormat>Presentación en pantalla (4:3)</PresentationFormat>
  <Paragraphs>16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SANGRE FRIA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2015-04-16T19:45:46Z</dcterms:created>
  <dcterms:modified xsi:type="dcterms:W3CDTF">2015-04-16T19:47:15Z</dcterms:modified>
</cp:coreProperties>
</file>