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7"/>
  </p:notesMasterIdLst>
  <p:sldIdLst>
    <p:sldId id="395" r:id="rId3"/>
    <p:sldId id="399" r:id="rId4"/>
    <p:sldId id="325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38" r:id="rId18"/>
    <p:sldId id="339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351" r:id="rId31"/>
    <p:sldId id="352" r:id="rId32"/>
    <p:sldId id="353" r:id="rId33"/>
    <p:sldId id="354" r:id="rId34"/>
    <p:sldId id="356" r:id="rId35"/>
    <p:sldId id="357" r:id="rId36"/>
    <p:sldId id="358" r:id="rId37"/>
    <p:sldId id="359" r:id="rId38"/>
    <p:sldId id="360" r:id="rId39"/>
    <p:sldId id="362" r:id="rId40"/>
    <p:sldId id="363" r:id="rId41"/>
    <p:sldId id="364" r:id="rId42"/>
    <p:sldId id="365" r:id="rId43"/>
    <p:sldId id="366" r:id="rId44"/>
    <p:sldId id="367" r:id="rId45"/>
    <p:sldId id="368" r:id="rId46"/>
    <p:sldId id="369" r:id="rId47"/>
    <p:sldId id="370" r:id="rId48"/>
    <p:sldId id="371" r:id="rId49"/>
    <p:sldId id="372" r:id="rId50"/>
    <p:sldId id="373" r:id="rId51"/>
    <p:sldId id="374" r:id="rId52"/>
    <p:sldId id="375" r:id="rId53"/>
    <p:sldId id="376" r:id="rId54"/>
    <p:sldId id="377" r:id="rId55"/>
    <p:sldId id="355" r:id="rId56"/>
    <p:sldId id="378" r:id="rId57"/>
    <p:sldId id="393" r:id="rId58"/>
    <p:sldId id="379" r:id="rId59"/>
    <p:sldId id="380" r:id="rId60"/>
    <p:sldId id="381" r:id="rId61"/>
    <p:sldId id="382" r:id="rId62"/>
    <p:sldId id="383" r:id="rId63"/>
    <p:sldId id="361" r:id="rId64"/>
    <p:sldId id="384" r:id="rId65"/>
    <p:sldId id="385" r:id="rId66"/>
    <p:sldId id="386" r:id="rId67"/>
    <p:sldId id="387" r:id="rId68"/>
    <p:sldId id="388" r:id="rId69"/>
    <p:sldId id="389" r:id="rId70"/>
    <p:sldId id="390" r:id="rId71"/>
    <p:sldId id="391" r:id="rId72"/>
    <p:sldId id="392" r:id="rId73"/>
    <p:sldId id="394" r:id="rId74"/>
    <p:sldId id="397" r:id="rId75"/>
    <p:sldId id="400" r:id="rId76"/>
  </p:sldIdLst>
  <p:sldSz cx="106934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jIJCraLWmKUeDLsI2BFew" hashData="Tg/bmDhMMRmYaallzpBudxNu1T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516" y="-84"/>
      </p:cViewPr>
      <p:guideLst>
        <p:guide orient="horz" pos="2160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978C3-51E3-40D0-949E-68066AB149DC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755650" y="685800"/>
            <a:ext cx="5346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23395B-CD85-4C9C-BA34-78AF6258E79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23395B-CD85-4C9C-BA34-78AF6258E792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2005" y="2130426"/>
            <a:ext cx="908939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04010" y="3886200"/>
            <a:ext cx="748538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44705" y="4406901"/>
            <a:ext cx="908939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44705" y="2906713"/>
            <a:ext cx="908939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4670" y="1600201"/>
            <a:ext cx="472291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5812" y="1600201"/>
            <a:ext cx="472291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4670" y="1535113"/>
            <a:ext cx="4724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670" y="2174875"/>
            <a:ext cx="4724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32099" y="1535113"/>
            <a:ext cx="47266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32099" y="2174875"/>
            <a:ext cx="47266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4671" y="273050"/>
            <a:ext cx="351805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80822" y="273051"/>
            <a:ext cx="597790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4671" y="1435101"/>
            <a:ext cx="351805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95981" y="4800600"/>
            <a:ext cx="641604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95981" y="612775"/>
            <a:ext cx="641604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95981" y="5367338"/>
            <a:ext cx="641604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752715" y="274639"/>
            <a:ext cx="240601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4670" y="274639"/>
            <a:ext cx="7039822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2005" y="2130428"/>
            <a:ext cx="908939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04010" y="3886200"/>
            <a:ext cx="748538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4670" y="274638"/>
            <a:ext cx="962406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4670" y="1600201"/>
            <a:ext cx="962406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4670" y="6356351"/>
            <a:ext cx="24951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0FDC1-009B-4D74-8094-D14FE5FAA82D}" type="datetimeFigureOut">
              <a:rPr lang="es-ES" smtClean="0"/>
              <a:pPr/>
              <a:t>02/12/2018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53579" y="6356351"/>
            <a:ext cx="338624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663603" y="6356351"/>
            <a:ext cx="24951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BE058-77A1-4BFE-907F-144950B1E78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670" y="6245225"/>
            <a:ext cx="2495127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.jpeg"/></Relationships>
</file>

<file path=ppt/slides/_rels/slide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1"/>
            <a:ext cx="10693402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298" y="3388306"/>
            <a:ext cx="6858000" cy="81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223700" y="3388306"/>
            <a:ext cx="6858000" cy="81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1"/>
            <a:ext cx="106934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3"/>
            <a:ext cx="106934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17678" y="5857902"/>
            <a:ext cx="110129" cy="305614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28338" tIns="14169" rIns="28338" bIns="14169">
            <a:spAutoFit/>
          </a:bodyPr>
          <a:lstStyle/>
          <a:p>
            <a:pPr defTabSz="684849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17680" y="5855945"/>
            <a:ext cx="650328" cy="62606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15920" y="4572015"/>
            <a:ext cx="3148406" cy="927970"/>
          </a:xfrm>
          <a:prstGeom prst="rect">
            <a:avLst/>
          </a:prstGeom>
        </p:spPr>
        <p:txBody>
          <a:bodyPr wrap="square" lIns="68187" tIns="34094" rIns="68187" bIns="34094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989114" y="1928802"/>
            <a:ext cx="6480445" cy="2658829"/>
          </a:xfrm>
          <a:prstGeom prst="rect">
            <a:avLst/>
          </a:prstGeom>
        </p:spPr>
        <p:txBody>
          <a:bodyPr wrap="none" lIns="68187" tIns="34094" rIns="68187" bIns="3409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Sandeces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43844" y="5603637"/>
            <a:ext cx="3321621" cy="934064"/>
          </a:xfrm>
          <a:prstGeom prst="rect">
            <a:avLst/>
          </a:prstGeom>
          <a:noFill/>
        </p:spPr>
      </p:pic>
      <p:pic>
        <p:nvPicPr>
          <p:cNvPr id="12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2652930" y="1628776"/>
            <a:ext cx="28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1" name="Balla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0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2" y="0"/>
            <a:ext cx="10693402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298" y="3388313"/>
            <a:ext cx="6858000" cy="8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223702" y="3388313"/>
            <a:ext cx="6858000" cy="8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-69512"/>
            <a:ext cx="106934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6783316"/>
            <a:ext cx="106934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204088" y="5715016"/>
            <a:ext cx="601111" cy="58915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15917" y="4572022"/>
            <a:ext cx="3148405" cy="850724"/>
          </a:xfrm>
          <a:prstGeom prst="rect">
            <a:avLst/>
          </a:prstGeom>
        </p:spPr>
        <p:txBody>
          <a:bodyPr wrap="square" lIns="65255" tIns="32628" rIns="65255" bIns="32628">
            <a:spAutoFit/>
          </a:bodyPr>
          <a:lstStyle/>
          <a:p>
            <a:pPr algn="ctr"/>
            <a:endParaRPr lang="es-ES" sz="5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1274734" y="500042"/>
            <a:ext cx="8043992" cy="589944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1673" tIns="40837" rIns="81673" bIns="40837">
            <a:spAutoFit/>
          </a:bodyPr>
          <a:lstStyle/>
          <a:p>
            <a:pPr algn="ctr" defTabSz="816679" eaLnBrk="0" hangingPunct="0">
              <a:spcBef>
                <a:spcPct val="50000"/>
              </a:spcBef>
            </a:pPr>
            <a:endParaRPr lang="fr-FR" sz="5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16679" eaLnBrk="0" hangingPunct="0">
              <a:spcBef>
                <a:spcPct val="50000"/>
              </a:spcBef>
            </a:pPr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Dicho o hecho</a:t>
            </a:r>
          </a:p>
          <a:p>
            <a:pPr algn="ctr" defTabSz="816679" eaLnBrk="0" hangingPunct="0">
              <a:spcBef>
                <a:spcPct val="50000"/>
              </a:spcBef>
            </a:pPr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necio, torpe o </a:t>
            </a:r>
          </a:p>
          <a:p>
            <a:pPr algn="ctr" defTabSz="816679" eaLnBrk="0" hangingPunct="0">
              <a:spcBef>
                <a:spcPct val="50000"/>
              </a:spcBef>
            </a:pPr>
            <a:r>
              <a:rPr lang="es-ES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poco adecuado</a:t>
            </a:r>
            <a:r>
              <a:rPr lang="fr-FR" sz="54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</a:p>
          <a:p>
            <a:pPr algn="ctr" defTabSz="816679" eaLnBrk="0" hangingPunct="0">
              <a:spcBef>
                <a:spcPct val="50000"/>
              </a:spcBef>
            </a:pPr>
            <a:endParaRPr lang="fr-FR" sz="5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7918468" y="5429264"/>
            <a:ext cx="2349223" cy="934064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417478" y="6143644"/>
            <a:ext cx="3481594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s-ES" b="1" dirty="0" smtClean="0"/>
              <a:t>PASALAS TU PARA PODER LEERLAS</a:t>
            </a:r>
            <a:endParaRPr lang="es-ES" b="1" dirty="0"/>
          </a:p>
        </p:txBody>
      </p:sp>
      <p:sp>
        <p:nvSpPr>
          <p:cNvPr id="15" name="14 Rectángulo"/>
          <p:cNvSpPr/>
          <p:nvPr/>
        </p:nvSpPr>
        <p:spPr>
          <a:xfrm>
            <a:off x="2346304" y="428604"/>
            <a:ext cx="585791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Sandeces,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La imagen puede contener: exterior y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12146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2" descr="La imagen puede contener: 1 persona,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La imagen puede contener: comi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0552" y="0"/>
            <a:ext cx="6025214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La imagen puede contener: 1 persona,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0552" y="0"/>
            <a:ext cx="5965223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La imagen puede contener: 1 persona,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6172" y="714356"/>
            <a:ext cx="8275658" cy="530742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17676" y="-1143032"/>
            <a:ext cx="6107155" cy="870378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0419" y="0"/>
            <a:ext cx="8020049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21989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0723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6238" y="0"/>
            <a:ext cx="6858048" cy="78191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La imagen puede contener: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00085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3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693401" cy="6858000"/>
          </a:xfrm>
          <a:prstGeom prst="rect">
            <a:avLst/>
          </a:prstGeom>
          <a:noFill/>
        </p:spPr>
      </p:pic>
      <p:pic>
        <p:nvPicPr>
          <p:cNvPr id="3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652930" y="1628776"/>
            <a:ext cx="28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8901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7610" y="0"/>
            <a:ext cx="7287253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0420" y="-214338"/>
            <a:ext cx="8020050" cy="9144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2344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La imagen puede contener: 1 persona, de pie, ciel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693400" cy="685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3428" y="0"/>
            <a:ext cx="6015037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La imagen puede contener: exterior y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La imagen puede contener: ciel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76976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9"/>
            <a:ext cx="10693400" cy="504350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La imagen puede contener: una o varias person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1858" y="0"/>
            <a:ext cx="802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33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6172" y="0"/>
            <a:ext cx="5346700" cy="68484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762225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9317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 t="9293" b="11718"/>
          <a:stretch>
            <a:fillRect/>
          </a:stretch>
        </p:blipFill>
        <p:spPr bwMode="auto">
          <a:xfrm>
            <a:off x="2060552" y="-214338"/>
            <a:ext cx="6003899" cy="728665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4932" y="0"/>
            <a:ext cx="4572032" cy="6947644"/>
          </a:xfrm>
          <a:prstGeom prst="rect">
            <a:avLst/>
          </a:prstGeom>
          <a:noFill/>
        </p:spPr>
      </p:pic>
      <p:pic>
        <p:nvPicPr>
          <p:cNvPr id="3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652930" y="1628776"/>
            <a:ext cx="28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57"/>
            <a:ext cx="10693400" cy="793179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La imagen puede contener: exterior y naturalez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6902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La imagen puede contener: cielo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60511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9048" y="0"/>
            <a:ext cx="802005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La imagen puede contener: una o varias personas, personas de pie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9180" y="0"/>
            <a:ext cx="4786346" cy="691519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4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494635" cy="657227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La imagen puede contener: 3 personas,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2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3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10693400" cy="685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3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Picture 2" descr="La imagen puede contener: 1 persona, de p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1858" y="-857280"/>
            <a:ext cx="7986633" cy="9144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098" name="Picture 2" descr="La imagen puede contener: planta, árbol, exterior, naturaleza y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693400" cy="685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La imagen puede contener: planta, árbol y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1924" y="0"/>
            <a:ext cx="5948204" cy="685800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6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3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No hay texto alternativo automático disponibl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80792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87698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La imagen puede contener: exteri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693401" cy="707233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Jose Luis\Escritorio\images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  <p:pic>
        <p:nvPicPr>
          <p:cNvPr id="3" name="Ballade.wav">
            <a:hlinkClick r:id="" action="ppaction://media"/>
          </p:cNvPr>
          <p:cNvPicPr>
            <a:picLocks noRot="1" noChangeAspect="1"/>
          </p:cNvPicPr>
          <p:nvPr>
            <a:wavAudioFile r:embed="rId1" name="Ballade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652930" y="1628776"/>
            <a:ext cx="2859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0486" y="571480"/>
            <a:ext cx="7350641" cy="502683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6350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Jose Luis\Escritorio\cartel_de_camino-de-Decir tonterias_en_madrid_antigu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4602" y="1000108"/>
            <a:ext cx="10179014" cy="48577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25-Carteles-Bares-Graciosos-fress-fressco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65496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otras-notici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3361" y="0"/>
            <a:ext cx="6718041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!expo funerar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27831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6840290118f6cd631e444316cec8e24b--leo-searc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45271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La imagen puede contener: tex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7742" y="0"/>
            <a:ext cx="4815532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VERBOS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10847426" cy="737624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oferta-corteing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6172" y="0"/>
            <a:ext cx="7429552" cy="73661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92466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PORTADA-LETREROS-TONT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0a9db26f0ee5d006424d013624e57b218478be0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900"/>
            <a:ext cx="10693400" cy="781409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2206571_640p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1924" y="0"/>
            <a:ext cx="7215238" cy="707995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carteles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8982" y="0"/>
            <a:ext cx="8561410" cy="748538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3424412176_1f25916af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690326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se Luis\Escritorio\anuncios-graciosos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6238" y="-500090"/>
            <a:ext cx="6429420" cy="856818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5aec18d8ba5968c824d3526c7f2cd80d--funny-stuff-funny-things.jpg"/>
          <p:cNvPicPr>
            <a:picLocks noChangeAspect="1" noChangeArrowheads="1"/>
          </p:cNvPicPr>
          <p:nvPr/>
        </p:nvPicPr>
        <p:blipFill>
          <a:blip r:embed="rId2"/>
          <a:srcRect t="19330"/>
          <a:stretch>
            <a:fillRect/>
          </a:stretch>
        </p:blipFill>
        <p:spPr bwMode="auto">
          <a:xfrm>
            <a:off x="988982" y="500042"/>
            <a:ext cx="8347096" cy="536626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1"/>
            <a:ext cx="10693402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88298" y="3388313"/>
            <a:ext cx="6858000" cy="8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223702" y="3388313"/>
            <a:ext cx="6858000" cy="81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1"/>
            <a:ext cx="106934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8" y="6783316"/>
            <a:ext cx="106934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733" y="5899287"/>
            <a:ext cx="601111" cy="58915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15917" y="4572022"/>
            <a:ext cx="3148405" cy="850724"/>
          </a:xfrm>
          <a:prstGeom prst="rect">
            <a:avLst/>
          </a:prstGeom>
        </p:spPr>
        <p:txBody>
          <a:bodyPr wrap="square" lIns="65255" tIns="32628" rIns="65255" bIns="32628">
            <a:spAutoFit/>
          </a:bodyPr>
          <a:lstStyle/>
          <a:p>
            <a:pPr algn="ctr"/>
            <a:endParaRPr lang="es-ES" sz="5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846442" y="1218748"/>
            <a:ext cx="4676874" cy="4285096"/>
          </a:xfrm>
          <a:prstGeom prst="rect">
            <a:avLst/>
          </a:prstGeom>
        </p:spPr>
        <p:txBody>
          <a:bodyPr wrap="none" lIns="65255" tIns="32628" rIns="65255" bIns="3262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27909" y="5"/>
            <a:ext cx="4090949" cy="419898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1673" tIns="40837" rIns="81673" bIns="40837">
            <a:spAutoFit/>
          </a:bodyPr>
          <a:lstStyle/>
          <a:p>
            <a:pPr algn="ctr" defTabSz="816679" eaLnBrk="0" hangingPunct="0">
              <a:spcBef>
                <a:spcPct val="50000"/>
              </a:spcBef>
            </a:pPr>
            <a:endParaRPr lang="fr-FR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16679" eaLnBrk="0" hangingPunct="0">
              <a:spcBef>
                <a:spcPct val="50000"/>
              </a:spcBef>
            </a:pPr>
            <a:r>
              <a:rPr lang="fr-FR" sz="32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2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16679" eaLnBrk="0" hangingPunct="0">
                <a:spcBef>
                  <a:spcPct val="50000"/>
                </a:spcBef>
              </a:pPr>
              <a:t>domingo, 02 de diciembre de 2018</a:t>
            </a:fld>
            <a:endParaRPr lang="es-E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16679" eaLnBrk="0" hangingPunct="0">
              <a:spcBef>
                <a:spcPct val="50000"/>
              </a:spcBef>
            </a:pPr>
            <a:r>
              <a:rPr lang="fr-FR" sz="2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9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29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816679" eaLnBrk="0" hangingPunct="0">
                <a:spcBef>
                  <a:spcPct val="50000"/>
                </a:spcBef>
              </a:pPr>
              <a:t>20:11</a:t>
            </a:fld>
            <a:r>
              <a:rPr lang="fr-FR" sz="29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29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29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29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816679" eaLnBrk="0" hangingPunct="0">
              <a:spcBef>
                <a:spcPct val="50000"/>
              </a:spcBef>
            </a:pPr>
            <a:endParaRPr lang="fr-FR" sz="29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536905" y="5541505"/>
            <a:ext cx="2349223" cy="93406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168478" y="3276600"/>
            <a:ext cx="356447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6934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6934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16903" y="0"/>
            <a:ext cx="570314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6934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36675" y="4724402"/>
            <a:ext cx="311890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94263" y="4191000"/>
            <a:ext cx="2762462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22918" y="4876800"/>
            <a:ext cx="142578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623782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623782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623782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623782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6934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812030" y="838200"/>
            <a:ext cx="5643739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andec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sandeces</Template>
  <TotalTime>20</TotalTime>
  <Words>69</Words>
  <Application>Microsoft Office PowerPoint</Application>
  <PresentationFormat>Personalizado</PresentationFormat>
  <Paragraphs>19</Paragraphs>
  <Slides>74</Slides>
  <Notes>1</Notes>
  <HiddenSlides>0</HiddenSlides>
  <MMClips>5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74</vt:i4>
      </vt:variant>
    </vt:vector>
  </HeadingPairs>
  <TitlesOfParts>
    <vt:vector size="76" baseType="lpstr">
      <vt:lpstr>sandeces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2018-12-02T18:55:41Z</dcterms:created>
  <dcterms:modified xsi:type="dcterms:W3CDTF">2018-12-02T19:15:47Z</dcterms:modified>
</cp:coreProperties>
</file>