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notesMasterIdLst>
    <p:notesMasterId r:id="rId54"/>
  </p:notesMasterIdLst>
  <p:sldIdLst>
    <p:sldId id="444" r:id="rId4"/>
    <p:sldId id="453" r:id="rId5"/>
    <p:sldId id="469" r:id="rId6"/>
    <p:sldId id="454" r:id="rId7"/>
    <p:sldId id="477" r:id="rId8"/>
    <p:sldId id="456" r:id="rId9"/>
    <p:sldId id="458" r:id="rId10"/>
    <p:sldId id="461" r:id="rId11"/>
    <p:sldId id="462" r:id="rId12"/>
    <p:sldId id="463" r:id="rId13"/>
    <p:sldId id="464" r:id="rId14"/>
    <p:sldId id="465" r:id="rId15"/>
    <p:sldId id="466" r:id="rId16"/>
    <p:sldId id="479" r:id="rId17"/>
    <p:sldId id="497" r:id="rId18"/>
    <p:sldId id="457" r:id="rId19"/>
    <p:sldId id="474" r:id="rId20"/>
    <p:sldId id="470" r:id="rId21"/>
    <p:sldId id="471" r:id="rId22"/>
    <p:sldId id="473" r:id="rId23"/>
    <p:sldId id="467" r:id="rId24"/>
    <p:sldId id="455" r:id="rId25"/>
    <p:sldId id="472" r:id="rId26"/>
    <p:sldId id="475" r:id="rId27"/>
    <p:sldId id="476" r:id="rId28"/>
    <p:sldId id="478" r:id="rId29"/>
    <p:sldId id="481" r:id="rId30"/>
    <p:sldId id="480" r:id="rId31"/>
    <p:sldId id="468" r:id="rId32"/>
    <p:sldId id="483" r:id="rId33"/>
    <p:sldId id="484" r:id="rId34"/>
    <p:sldId id="485" r:id="rId35"/>
    <p:sldId id="487" r:id="rId36"/>
    <p:sldId id="492" r:id="rId37"/>
    <p:sldId id="486" r:id="rId38"/>
    <p:sldId id="488" r:id="rId39"/>
    <p:sldId id="459" r:id="rId40"/>
    <p:sldId id="489" r:id="rId41"/>
    <p:sldId id="500" r:id="rId42"/>
    <p:sldId id="496" r:id="rId43"/>
    <p:sldId id="490" r:id="rId44"/>
    <p:sldId id="495" r:id="rId45"/>
    <p:sldId id="491" r:id="rId46"/>
    <p:sldId id="460" r:id="rId47"/>
    <p:sldId id="498" r:id="rId48"/>
    <p:sldId id="499" r:id="rId49"/>
    <p:sldId id="482" r:id="rId50"/>
    <p:sldId id="494" r:id="rId51"/>
    <p:sldId id="452" r:id="rId52"/>
    <p:sldId id="493" r:id="rId53"/>
  </p:sldIdLst>
  <p:sldSz cx="9144000" cy="6858000" type="screen4x3"/>
  <p:notesSz cx="6858000" cy="9144000"/>
  <p:photoAlbum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xGwey8QTXgM9KCcxD3tKcw" hashData="ji7e7x4jIvV93eLD+eMXJC/0ys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6EF0B"/>
    <a:srgbClr val="6600FF"/>
    <a:srgbClr val="FF00FF"/>
    <a:srgbClr val="0000FF"/>
    <a:srgbClr val="9E7800"/>
    <a:srgbClr val="C09200"/>
    <a:srgbClr val="ACA800"/>
    <a:srgbClr val="DEA900"/>
    <a:srgbClr val="94460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34532" autoAdjust="0"/>
    <p:restoredTop sz="86525" autoAdjust="0"/>
  </p:normalViewPr>
  <p:slideViewPr>
    <p:cSldViewPr>
      <p:cViewPr>
        <p:scale>
          <a:sx n="70" d="100"/>
          <a:sy n="70" d="100"/>
        </p:scale>
        <p:origin x="-1368" y="-4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6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viewProps" Target="view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783DC16D-A255-4BFF-B4D3-AAB56146EB21}" type="datetimeFigureOut">
              <a:rPr lang="es-ES"/>
              <a:pPr>
                <a:defRPr/>
              </a:pPr>
              <a:t>16/08/2016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B8B52BBD-9631-4370-B9EE-DB5BAE65E53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8608-A824-4E16-A3B1-AE8351508446}" type="datetimeFigureOut">
              <a:rPr lang="es-ES"/>
              <a:pPr>
                <a:defRPr/>
              </a:pPr>
              <a:t>16/08/2016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8E293B-E8FB-439C-885C-FC66B79DD4F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212B90-794D-4E06-9A79-0083B07B2AC9}" type="datetimeFigureOut">
              <a:rPr lang="es-ES"/>
              <a:pPr>
                <a:defRPr/>
              </a:pPr>
              <a:t>16/08/2016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660672-D1A4-4FCC-A822-B65BA5EE86C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9BC49D-4C95-40D8-A845-667FB96E5881}" type="datetimeFigureOut">
              <a:rPr lang="es-ES"/>
              <a:pPr>
                <a:defRPr/>
              </a:pPr>
              <a:t>16/08/2016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E004CB-4935-450F-8794-41105ADAAF8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F861F-57E0-4C04-A239-B7380127B3AD}" type="datetimeFigureOut">
              <a:rPr lang="es-ES"/>
              <a:pPr>
                <a:defRPr/>
              </a:pPr>
              <a:t>16/08/2016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43E62D-2FEC-40F4-BE8A-A23BF08CDA7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876328-0A3D-4217-9C08-59843726F291}" type="datetimeFigureOut">
              <a:rPr lang="es-ES"/>
              <a:pPr>
                <a:defRPr/>
              </a:pPr>
              <a:t>16/08/2016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CF6494-4593-4B7F-9225-B77D73F6DA3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6DCE89-C3F1-4A99-941D-B450EA64604B}" type="datetimeFigureOut">
              <a:rPr lang="es-ES"/>
              <a:pPr>
                <a:defRPr/>
              </a:pPr>
              <a:t>16/08/2016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406D91-E235-4A4E-AF15-A0082DA0C98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611CAB-6542-4BC1-8C11-5D1007B4E77E}" type="datetimeFigureOut">
              <a:rPr lang="es-ES"/>
              <a:pPr>
                <a:defRPr/>
              </a:pPr>
              <a:t>16/08/2016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5FB9DB-FF4E-459F-9A40-506E7EA57A7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5F79C8-00CC-4D2D-95FE-01E664C17734}" type="datetimeFigureOut">
              <a:rPr lang="es-ES"/>
              <a:pPr>
                <a:defRPr/>
              </a:pPr>
              <a:t>16/08/2016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A55B7F-B7BD-44CB-B472-BDA81DB2119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FE566D-3762-496E-8068-AAA0B3657D1B}" type="datetimeFigureOut">
              <a:rPr lang="es-ES"/>
              <a:pPr>
                <a:defRPr/>
              </a:pPr>
              <a:t>16/08/2016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48B919-C5CC-46BF-B193-79ACAC4C846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C81305-91E7-4C1F-8166-C90DFD4B8FE9}" type="datetimeFigureOut">
              <a:rPr lang="es-ES"/>
              <a:pPr>
                <a:defRPr/>
              </a:pPr>
              <a:t>16/08/2016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C8DC60-A2FE-451A-9AF9-BCDC190EA25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FDAA13-3E77-440C-9414-7F8F71DDF4D3}" type="datetimeFigureOut">
              <a:rPr lang="es-ES"/>
              <a:pPr>
                <a:defRPr/>
              </a:pPr>
              <a:t>16/08/2016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A2FFBD-5EB7-46D8-93C2-D5C279E539E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9587C00-1010-40BB-A2D4-F95D49D18FF0}" type="datetimeFigureOut">
              <a:rPr lang="es-ES"/>
              <a:pPr>
                <a:defRPr/>
              </a:pPr>
              <a:t>16/08/2016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C716AE0-73F8-4676-AECE-437C6CA9548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ransition spd="slow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Marcador de título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Haga clic para modificar el estilo de título del patrón</a:t>
            </a:r>
          </a:p>
        </p:txBody>
      </p:sp>
      <p:sp>
        <p:nvSpPr>
          <p:cNvPr id="2051" name="Marcador de texto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n-US" smtClean="0"/>
              <a:t>Haga clic para modificar el estilo de texto del patrón</a:t>
            </a:r>
          </a:p>
          <a:p>
            <a:pPr lvl="1"/>
            <a:r>
              <a:rPr lang="es-ES" altLang="en-US" smtClean="0"/>
              <a:t>Segundo nivel</a:t>
            </a:r>
          </a:p>
          <a:p>
            <a:pPr lvl="2"/>
            <a:r>
              <a:rPr lang="es-ES" altLang="en-US" smtClean="0"/>
              <a:t>Tercer nivel</a:t>
            </a:r>
          </a:p>
          <a:p>
            <a:pPr lvl="3"/>
            <a:r>
              <a:rPr lang="es-ES" altLang="en-US" smtClean="0"/>
              <a:t>Cuarto nivel</a:t>
            </a:r>
          </a:p>
          <a:p>
            <a:pPr lvl="4"/>
            <a:r>
              <a:rPr lang="es-ES" altLang="en-US" smtClean="0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0B79FA0-0C71-4937-9ED1-ED3A8CF2DDB8}" type="datetimeFigureOut">
              <a:rPr lang="es-ES"/>
              <a:pPr>
                <a:defRPr/>
              </a:pPr>
              <a:t>16/08/2016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  <a:cs typeface="+mn-cs"/>
              </a:defRPr>
            </a:lvl1pPr>
          </a:lstStyle>
          <a:p>
            <a:pPr>
              <a:defRPr/>
            </a:pPr>
            <a:fld id="{6A4A0B68-AFD8-4040-898D-6EAE13352257}" type="slidenum">
              <a:rPr lang="es-ES" altLang="en-US"/>
              <a:pPr>
                <a:defRPr/>
              </a:pPr>
              <a:t>‹Nº›</a:t>
            </a:fld>
            <a:endParaRPr lang="es-E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ransition spd="slow">
    <p:random/>
  </p:transition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gif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gif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gif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58.jpe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image" Target="../media/image64.png"/><Relationship Id="rId18" Type="http://schemas.openxmlformats.org/officeDocument/2006/relationships/image" Target="../media/image67.png"/><Relationship Id="rId3" Type="http://schemas.openxmlformats.org/officeDocument/2006/relationships/audio" Target="../media/audio4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0.png"/><Relationship Id="rId11" Type="http://schemas.openxmlformats.org/officeDocument/2006/relationships/image" Target="../media/image6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9.png"/><Relationship Id="rId9" Type="http://schemas.openxmlformats.org/officeDocument/2006/relationships/image" Target="../media/image6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28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4197" y="3394204"/>
            <a:ext cx="6858000" cy="69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80199" y="3394206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5" y="6783316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43723" y="5611367"/>
            <a:ext cx="684939" cy="76698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80357" y="4572019"/>
            <a:ext cx="2692223" cy="900465"/>
          </a:xfrm>
          <a:prstGeom prst="rect">
            <a:avLst/>
          </a:prstGeom>
        </p:spPr>
        <p:txBody>
          <a:bodyPr wrap="square" lIns="68797" tIns="34398" rIns="68797" bIns="34398">
            <a:spAutoFit/>
          </a:bodyPr>
          <a:lstStyle/>
          <a:p>
            <a:pPr algn="ctr"/>
            <a:endParaRPr lang="es-ES" sz="5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428728" y="2285992"/>
            <a:ext cx="6643734" cy="5033681"/>
          </a:xfrm>
          <a:prstGeom prst="rect">
            <a:avLst/>
          </a:prstGeom>
        </p:spPr>
        <p:txBody>
          <a:bodyPr wrap="none" lIns="68797" tIns="34398" rIns="68797" bIns="34398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7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RUBIAS</a:t>
            </a:r>
          </a:p>
          <a:p>
            <a:pPr algn="ctr"/>
            <a:endParaRPr lang="es-ES" sz="27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1071538" y="5572140"/>
            <a:ext cx="1929036" cy="934064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67546" y="764704"/>
            <a:ext cx="1025524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4" y="188642"/>
            <a:ext cx="781050" cy="1066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15 CuadroTexto"/>
          <p:cNvSpPr txBox="1"/>
          <p:nvPr/>
        </p:nvSpPr>
        <p:spPr>
          <a:xfrm>
            <a:off x="6000760" y="5857892"/>
            <a:ext cx="2415982" cy="646331"/>
          </a:xfrm>
          <a:prstGeom prst="rect">
            <a:avLst/>
          </a:prstGeom>
          <a:solidFill>
            <a:srgbClr val="36EF0B"/>
          </a:solidFill>
        </p:spPr>
        <p:txBody>
          <a:bodyPr wrap="non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6600FF"/>
                </a:solidFill>
              </a:rPr>
              <a:t>PÁSALAS TU PARA </a:t>
            </a:r>
          </a:p>
          <a:p>
            <a:pPr algn="ctr"/>
            <a:r>
              <a:rPr lang="es-ES" b="1" dirty="0" smtClean="0">
                <a:solidFill>
                  <a:srgbClr val="6600FF"/>
                </a:solidFill>
              </a:rPr>
              <a:t>PODER LEERLAS</a:t>
            </a:r>
            <a:endParaRPr lang="es-ES" b="1" dirty="0">
              <a:solidFill>
                <a:srgbClr val="6600FF"/>
              </a:solidFill>
            </a:endParaRPr>
          </a:p>
        </p:txBody>
      </p:sp>
    </p:spTree>
  </p:cSld>
  <p:clrMapOvr>
    <a:masterClrMapping/>
  </p:clrMapOvr>
  <p:transition spd="slow">
    <p:random/>
    <p:sndAc>
      <p:stSnd>
        <p:snd r:embed="rId2" name="la oreja de vangot-rosas20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214414" y="1500174"/>
            <a:ext cx="685804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Existe una creencia que dice que las chicas rubias no son demasiado listas. Por supuesto que eso no es cierto y que hay de todo, como en todas partes, pero he preparado una serie de chistes de rubias para que </a:t>
            </a:r>
            <a:r>
              <a:rPr lang="es-ES" sz="2800" b="1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veaís</a:t>
            </a:r>
            <a:r>
              <a:rPr lang="es-ES" sz="28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 las gracias que se hacen sobre ellas. </a:t>
            </a:r>
          </a:p>
          <a:p>
            <a:pPr algn="ctr"/>
            <a:r>
              <a:rPr lang="es-ES" sz="28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Siempre con todo el respeto para todo el mundo, que al fin y al cabo solo son chistes.</a:t>
            </a:r>
            <a:endParaRPr lang="es-ES" sz="2800" b="1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3" name="Picture 2" descr="http://2.bp.blogspot.com/-of0jJhn_yV0/VP32-3RLAJI/AAAAAAACibU/ZG44SWCWvz0/s400/ilusiones-opticas-04.gif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100000"/>
          </a:blip>
          <a:srcRect/>
          <a:stretch>
            <a:fillRect/>
          </a:stretch>
        </p:blipFill>
        <p:spPr bwMode="auto">
          <a:xfrm>
            <a:off x="0" y="-16"/>
            <a:ext cx="9144000" cy="685801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143504" y="500042"/>
            <a:ext cx="335757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Un maestro que dirige un curso de historia a 20 rubias pregunta:</a:t>
            </a:r>
          </a:p>
          <a:p>
            <a:r>
              <a:rPr lang="es-ES" sz="2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- ¿Dónde se encuentra América?</a:t>
            </a:r>
          </a:p>
          <a:p>
            <a:r>
              <a:rPr lang="es-ES" sz="2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Nicole, una de las rubias se levanta y señala a América en el mapa.</a:t>
            </a:r>
          </a:p>
          <a:p>
            <a:r>
              <a:rPr lang="es-ES" sz="2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- ¡Bravo!</a:t>
            </a:r>
          </a:p>
          <a:p>
            <a:r>
              <a:rPr lang="es-ES" sz="2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Y... ¿Quién descubrió América?</a:t>
            </a:r>
          </a:p>
          <a:p>
            <a:r>
              <a:rPr lang="es-ES" sz="2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Las 19 rubias contestan a coro:</a:t>
            </a:r>
          </a:p>
          <a:p>
            <a:r>
              <a:rPr lang="es-ES" sz="2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- ¡Nicole!</a:t>
            </a:r>
            <a:endParaRPr lang="es-ES" sz="2400" b="1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24578" name="Picture 2" descr="http://static.diariofemenino.com/pictures/galerias/200000/200208-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785794"/>
            <a:ext cx="4143392" cy="553080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data.whicdn.com/images/40735561/tumblr_mailjpGGhv1r7btqdo1_500_large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500702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357290" y="5715016"/>
            <a:ext cx="70009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rial Rounded MT Bold" pitchFamily="34" charset="0"/>
              </a:rPr>
              <a:t>Por qué las rubias tienen ojos azules? </a:t>
            </a:r>
          </a:p>
          <a:p>
            <a:pPr algn="ctr"/>
            <a:r>
              <a:rPr lang="es-ES" sz="2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rial Rounded MT Bold" pitchFamily="34" charset="0"/>
              </a:rPr>
              <a:t>Porque sus cabezas </a:t>
            </a:r>
            <a:r>
              <a:rPr lang="es-ES" sz="2400" b="1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rial Rounded MT Bold" pitchFamily="34" charset="0"/>
              </a:rPr>
              <a:t>estan</a:t>
            </a:r>
            <a:r>
              <a:rPr lang="es-ES" sz="2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rial Rounded MT Bold" pitchFamily="34" charset="0"/>
              </a:rPr>
              <a:t> llenas con agua!</a:t>
            </a:r>
            <a:endParaRPr lang="es-ES" sz="2400" b="1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 Rounded MT Bold" pitchFamily="34" charset="0"/>
            </a:endParaRPr>
          </a:p>
        </p:txBody>
      </p:sp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44000" contrast="10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6386" name="Picture 2" descr="http://img.desmotivaciones.es/201008/ay_las_rubia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357166"/>
            <a:ext cx="6873295" cy="614366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gq8ne3sd6ka12wvdz3ubnadf.wpengine.netdna-cdn.com/wp-content/uploads/cache/2016/06/973977_NpAdvSixCa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0"/>
            <a:ext cx="8147669" cy="492919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643042" y="5072074"/>
            <a:ext cx="573868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rial Rounded MT Bold" pitchFamily="34" charset="0"/>
              </a:rPr>
              <a:t>-PADRE VENGO A CONFESARME </a:t>
            </a:r>
          </a:p>
          <a:p>
            <a:pPr algn="ctr"/>
            <a:r>
              <a:rPr lang="es-ES" sz="2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rial Rounded MT Bold" pitchFamily="34" charset="0"/>
              </a:rPr>
              <a:t>-QUE HE COPULADO CON MI NOVIO.</a:t>
            </a:r>
          </a:p>
          <a:p>
            <a:pPr algn="ctr"/>
            <a:r>
              <a:rPr lang="es-ES" sz="2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rial Rounded MT Bold" pitchFamily="34" charset="0"/>
              </a:rPr>
              <a:t>-HIJA SERIA CONTRA TU VOLUNTAD</a:t>
            </a:r>
          </a:p>
          <a:p>
            <a:pPr algn="ctr"/>
            <a:r>
              <a:rPr lang="es-ES" sz="2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rial Rounded MT Bold" pitchFamily="34" charset="0"/>
              </a:rPr>
              <a:t>-NO PADRE CONTRA LA PARED</a:t>
            </a:r>
            <a:endParaRPr lang="es-ES" sz="2400" b="1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 Rounded MT Bold" pitchFamily="34" charset="0"/>
            </a:endParaRPr>
          </a:p>
        </p:txBody>
      </p:sp>
      <p:pic>
        <p:nvPicPr>
          <p:cNvPr id="4" name="Picture 2" descr="http://1.bp.blogspot.com/-8RH6r1mGYHw/VP33B2jVPxI/AAAAAAACibg/vsUVDOhNHXQ/s400/ilusiones-opticas-06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89000" contrast="100000"/>
          </a:blip>
          <a:srcRect/>
          <a:stretch>
            <a:fillRect/>
          </a:stretch>
        </p:blipFill>
        <p:spPr bwMode="auto">
          <a:xfrm>
            <a:off x="0" y="-16"/>
            <a:ext cx="9144000" cy="685801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572132" y="428604"/>
            <a:ext cx="3571868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Una rubia en la última ronda de preguntas de un concurso contesta: - ¿Cuál de estas aves no anidan? La cigüeña, el cuco o el pavo real.</a:t>
            </a:r>
          </a:p>
          <a:p>
            <a:pPr algn="ctr"/>
            <a:r>
              <a:rPr lang="es-ES" sz="2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-¡El cuco!</a:t>
            </a:r>
          </a:p>
          <a:p>
            <a:pPr algn="ctr"/>
            <a:r>
              <a:rPr lang="es-ES" sz="2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Con seguridad la rubia contesta y... !Se lleva el premio!. Su amigo le pregunta: - Eres muy inteligente. ¿Cómo lo sabias? - Hombre... ¡Hasta los niños saben que los cucos viven en el reloj!</a:t>
            </a:r>
            <a:endParaRPr lang="es-ES" sz="2400" b="1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3" name="Picture 2" descr="https://laveraddominicana.files.wordpress.com/2008/12/paris-hilton-soy-la-prueba-viviente-de-que-las-rubias-no-son-tontas.jpg?w=46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4864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sia1.subirimagenes.net/img/2014/09/30/14093002160465804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7" y="0"/>
            <a:ext cx="7524767" cy="564357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357290" y="5657671"/>
            <a:ext cx="75723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Entre rubias:</a:t>
            </a:r>
          </a:p>
          <a:p>
            <a:r>
              <a:rPr lang="es-ES" sz="2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- Hice un segundo agujero en la oreja!</a:t>
            </a:r>
          </a:p>
          <a:p>
            <a:r>
              <a:rPr lang="es-ES" sz="2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- ¿Y cómo es ahora, escuchas mejor que antes?</a:t>
            </a:r>
            <a:endParaRPr lang="es-ES" sz="2400" b="1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44000" contrast="10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20482" name="Picture 2" descr="http://img.desmotivaciones.es/201104/Rubias_loca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571480"/>
            <a:ext cx="7786710" cy="5840033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000232" y="4714884"/>
            <a:ext cx="6072230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s-ES" sz="2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</a:rPr>
              <a:t>Rubia en el confesionario</a:t>
            </a:r>
          </a:p>
          <a:p>
            <a:pPr fontAlgn="base"/>
            <a:r>
              <a:rPr lang="es-ES" sz="2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</a:rPr>
              <a:t>Una rubia en el confesionario y el cura le pregunta:</a:t>
            </a:r>
          </a:p>
          <a:p>
            <a:pPr fontAlgn="base"/>
            <a:r>
              <a:rPr lang="es-ES" sz="2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</a:rPr>
              <a:t>- Hija, ¿pecas?</a:t>
            </a:r>
          </a:p>
          <a:p>
            <a:pPr fontAlgn="base"/>
            <a:r>
              <a:rPr lang="es-ES" sz="2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</a:rPr>
              <a:t>- Por todo el cuerpo tengo, padre.</a:t>
            </a:r>
          </a:p>
          <a:p>
            <a:pPr fontAlgn="base"/>
            <a:r>
              <a:rPr lang="es-ES" dirty="0" smtClean="0"/>
              <a:t> </a:t>
            </a:r>
          </a:p>
        </p:txBody>
      </p:sp>
      <p:pic>
        <p:nvPicPr>
          <p:cNvPr id="31746" name="Picture 2" descr="http://maquilladas.com/wp-content/2011/12/Cuidados-para-el-pelo-rubio-platin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214290"/>
            <a:ext cx="7318730" cy="435771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Me gustan las rubia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5" y="-214338"/>
            <a:ext cx="9810819" cy="7358114"/>
          </a:xfrm>
          <a:prstGeom prst="rect">
            <a:avLst/>
          </a:prstGeom>
          <a:noFill/>
        </p:spPr>
      </p:pic>
      <p:pic>
        <p:nvPicPr>
          <p:cNvPr id="3" name="Picture 2" descr="http://2.bp.blogspot.com/-jgWaaIaAlgc/VP33BAke5mI/AAAAAAACibc/6d73pG2Q3eg/s400/ilusiones-opticas-05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34000" contrast="91000"/>
          </a:blip>
          <a:srcRect/>
          <a:stretch>
            <a:fillRect/>
          </a:stretch>
        </p:blipFill>
        <p:spPr bwMode="auto">
          <a:xfrm>
            <a:off x="-785850" y="-785842"/>
            <a:ext cx="11144302" cy="864399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1.bp.blogspot.com/-8RH6r1mGYHw/VP33B2jVPxI/AAAAAAACibg/vsUVDOhNHXQ/s400/ilusiones-opticas-06.gif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lum bright="-89000" contrast="100000"/>
          </a:blip>
          <a:srcRect/>
          <a:stretch>
            <a:fillRect/>
          </a:stretch>
        </p:blipFill>
        <p:spPr bwMode="auto">
          <a:xfrm>
            <a:off x="0" y="-16"/>
            <a:ext cx="9144000" cy="6858016"/>
          </a:xfrm>
          <a:prstGeom prst="rect">
            <a:avLst/>
          </a:prstGeom>
          <a:noFill/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solidFill>
            <a:srgbClr val="F7F7F7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s-E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s-E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E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071538" y="4643446"/>
            <a:ext cx="728666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Una rubia encarga una pizza y el </a:t>
            </a:r>
            <a:r>
              <a:rPr lang="es-ES" sz="2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pizzero</a:t>
            </a:r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le pregunta si la corta en seis o en ocho porciones.</a:t>
            </a:r>
            <a:b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La rubia responde:</a:t>
            </a:r>
            <a:b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-Córtela en seis, sería incapaz de comerme ocho porciones.</a:t>
            </a:r>
            <a:endParaRPr lang="es-E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7" name="Picture 2" descr="http://31.media.tumblr.com/6be9407c9f562e320f31f6da36934484/tumblr_njjhwe9XLZ1s1vzkoo1_25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0"/>
            <a:ext cx="8344193" cy="407196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5357818" y="1571612"/>
            <a:ext cx="335758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s-ES" sz="2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Una pareja montando el árbol de Navidad en casa, y el chico le dice a su novia rubia:</a:t>
            </a:r>
          </a:p>
          <a:p>
            <a:pPr algn="ctr" fontAlgn="base"/>
            <a:r>
              <a:rPr lang="es-ES" sz="2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- Cariño, avísame cuando se enciendan las luces del árbol.</a:t>
            </a:r>
          </a:p>
          <a:p>
            <a:pPr algn="ctr" fontAlgn="base"/>
            <a:r>
              <a:rPr lang="es-ES" sz="2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- ¡Ahora! Ahora no. ¡Ahora! Ahora no. ¡Ahora! Ahora no. ¡Ahora! Ahora no.</a:t>
            </a:r>
          </a:p>
        </p:txBody>
      </p:sp>
      <p:pic>
        <p:nvPicPr>
          <p:cNvPr id="4" name="Picture 1" descr="http://es.bcdn.biz/Files/2015/5/6/e60ee91d-207b-4209-9b8e-fd796fd23e4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14290"/>
            <a:ext cx="4754181" cy="628652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22530" name="Picture 2" descr="carteles rubias tenidas desmotivacion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14546" y="214290"/>
            <a:ext cx="4805433" cy="635795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15546_rubia.jpg"/>
          <p:cNvPicPr>
            <a:picLocks noChangeAspect="1" noChangeArrowheads="1"/>
          </p:cNvPicPr>
          <p:nvPr/>
        </p:nvPicPr>
        <p:blipFill>
          <a:blip r:embed="rId2"/>
          <a:srcRect l="6908" t="9651" r="7236" b="6588"/>
          <a:stretch>
            <a:fillRect/>
          </a:stretch>
        </p:blipFill>
        <p:spPr bwMode="auto">
          <a:xfrm>
            <a:off x="0" y="0"/>
            <a:ext cx="9104536" cy="6858000"/>
          </a:xfrm>
          <a:prstGeom prst="rect">
            <a:avLst/>
          </a:prstGeom>
          <a:noFill/>
        </p:spPr>
      </p:pic>
      <p:pic>
        <p:nvPicPr>
          <p:cNvPr id="3" name="Picture 2" descr="http://2.bp.blogspot.com/-jgWaaIaAlgc/VP33BAke5mI/AAAAAAACibc/6d73pG2Q3eg/s400/ilusiones-opticas-05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34000" contrast="91000"/>
          </a:blip>
          <a:srcRect/>
          <a:stretch>
            <a:fillRect/>
          </a:stretch>
        </p:blipFill>
        <p:spPr bwMode="auto">
          <a:xfrm>
            <a:off x="-785850" y="-785842"/>
            <a:ext cx="11144302" cy="864399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3.bp.blogspot.com/-NSIsVhSwCfQ/UkV83o-J3xI/AAAAAAAAPjQ/9KEJsDH8PCk/s640/111611083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214290"/>
            <a:ext cx="7123983" cy="5323292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714316" y="5657671"/>
            <a:ext cx="84296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Un hombre va a un entierro y le dice a la viuda rubia:</a:t>
            </a:r>
          </a:p>
          <a:p>
            <a:r>
              <a:rPr lang="es-ES" sz="2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- Lo siento.</a:t>
            </a:r>
          </a:p>
          <a:p>
            <a:r>
              <a:rPr lang="es-ES" sz="2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- No, es igual, déjelo tumbado.</a:t>
            </a:r>
            <a:endParaRPr lang="es-ES" sz="2400" b="1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chistes21.com/img/chistes/25278_embaraz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2.bp.blogspot.com/-6dmLlg2K3I0/VP328sMnhYI/AAAAAAACibA/3jTt--mJNO0/s400/ilusiones-opticas-03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29000" contrast="98000"/>
          </a:blip>
          <a:srcRect/>
          <a:stretch>
            <a:fillRect/>
          </a:stretch>
        </p:blipFill>
        <p:spPr bwMode="auto">
          <a:xfrm>
            <a:off x="0" y="0"/>
            <a:ext cx="9144000" cy="685801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857224" y="4929198"/>
            <a:ext cx="807249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Un hombre se pelea con su esposa: - Vosotras las rubias sois únicas, el 68 por ciento de vosotras no tiene cerebro. ¡No sabéis ni calcular!</a:t>
            </a:r>
          </a:p>
          <a:p>
            <a:r>
              <a:rPr lang="es-ES" sz="2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- A mi que me cuentas. Yo soy del otro 12 por ciento.</a:t>
            </a:r>
            <a:endParaRPr lang="es-ES" sz="2400" b="1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25602" name="Picture 2" descr="http://maquilladas.com/wp-content/2012/02/a-quien-favorece-el-rubio-platin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285728"/>
            <a:ext cx="7289189" cy="442915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28596" y="5072074"/>
            <a:ext cx="84296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Dos rubias están en el zoo. Una se queda mucho tiempo delante de una jaula con monos.</a:t>
            </a:r>
          </a:p>
          <a:p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¿Qué estás mirando? - Pregunta la otra.</a:t>
            </a:r>
          </a:p>
          <a:p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Quiero ver cómo algún mono se convierte en hombre.</a:t>
            </a:r>
            <a:endParaRPr lang="es-E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23554" name="Picture 2" descr="http://telecincostatic-a.akamaihd.net/hayunacosaquetequierodecir/famosos-complices/rebeca-a-su-madre-eres-madre-espectacular-mi-mejor-amiga_MDSVID20150217_0056_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500042"/>
            <a:ext cx="7807686" cy="442913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857224" y="5357826"/>
            <a:ext cx="7143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¿Cuál es la similitud entre una rubia y una botella de  Cerveza?</a:t>
            </a:r>
            <a:b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Del cuello para arriba no tiene nada</a:t>
            </a:r>
            <a:endParaRPr lang="es-E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20482" name="Picture 2" descr="http://www.livecoiffure.com/uploads/85b49fad0ed26e74fd861439ba1b231f95d6d715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357166"/>
            <a:ext cx="8120338" cy="4714908"/>
          </a:xfrm>
          <a:prstGeom prst="rect">
            <a:avLst/>
          </a:prstGeom>
          <a:noFill/>
        </p:spPr>
      </p:pic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44000" contrast="100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static.paraloscuriosos.com/wp-content/uploads/2015/07/28/6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0"/>
            <a:ext cx="8117909" cy="52863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928662" y="5357826"/>
            <a:ext cx="721523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Entre rubias:</a:t>
            </a:r>
          </a:p>
          <a:p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Me hice un segundo agujero en la oreja!</a:t>
            </a:r>
          </a:p>
          <a:p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¿Y cómo es ahora, escuchas mejor que antes?</a:t>
            </a:r>
            <a:endParaRPr lang="es-E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random/>
    <p:sndAc>
      <p:stSnd>
        <p:snd r:embed="rId2" name="mis noches sin ti.wav"/>
      </p:stSnd>
    </p:sndAc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histes de rubias"/>
          <p:cNvPicPr>
            <a:picLocks noChangeAspect="1" noChangeArrowheads="1"/>
          </p:cNvPicPr>
          <p:nvPr/>
        </p:nvPicPr>
        <p:blipFill>
          <a:blip r:embed="rId2"/>
          <a:srcRect b="5208"/>
          <a:stretch>
            <a:fillRect/>
          </a:stretch>
        </p:blipFill>
        <p:spPr bwMode="auto">
          <a:xfrm>
            <a:off x="0" y="0"/>
            <a:ext cx="9184850" cy="6858000"/>
          </a:xfrm>
          <a:prstGeom prst="rect">
            <a:avLst/>
          </a:prstGeom>
          <a:noFill/>
        </p:spPr>
      </p:pic>
      <p:pic>
        <p:nvPicPr>
          <p:cNvPr id="3" name="Picture 2" descr="http://2.bp.blogspot.com/-of0jJhn_yV0/VP32-3RLAJI/AAAAAAACibU/ZG44SWCWvz0/s400/ilusiones-opticas-04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100000"/>
          </a:blip>
          <a:srcRect/>
          <a:stretch>
            <a:fillRect/>
          </a:stretch>
        </p:blipFill>
        <p:spPr bwMode="auto">
          <a:xfrm>
            <a:off x="0" y="-16"/>
            <a:ext cx="9144000" cy="685801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23554" name="Picture 2" descr="http://conozcahouston.com/wp-content/uploads/2013/01/6987_455483551166386_736131570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500042"/>
            <a:ext cx="6853991" cy="614366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000100" y="4643446"/>
            <a:ext cx="785818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Dos rubias que llevan tres horas en el bosque buscando un árbol de Navidad.</a:t>
            </a:r>
            <a:b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Jenny, estoy cansada de tanto buscar el dichoso árbol de Navidad, el próximo que veamos nos lo llevamos, tenga o no tenga los adornos!</a:t>
            </a:r>
            <a:endParaRPr lang="es-E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9458" name="Picture 2" descr="http://maquilladas.com/wp-content/2012/02/Pasar-del-rubio-platino-a-un-rubio-de-mech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142852"/>
            <a:ext cx="7558688" cy="450059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26626" name="Picture 2" descr="http://img.bezzia.com/wp-content/uploads/2013/05/rubio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0"/>
            <a:ext cx="7888248" cy="5072074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57158" y="5143512"/>
            <a:ext cx="842968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Un cura en la iglesia dice:</a:t>
            </a:r>
            <a:br>
              <a:rPr lang="es-ES" sz="2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s-ES" sz="2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- Hoy confesaré a todas las devotas.</a:t>
            </a:r>
            <a:br>
              <a:rPr lang="es-ES" sz="2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s-ES" sz="2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Se levanta la rubia y pregunta:</a:t>
            </a:r>
            <a:br>
              <a:rPr lang="es-ES" sz="2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es-ES" sz="2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- Y a las que vinimos en sandalias... ¿cuándo nos toca</a:t>
            </a:r>
            <a:r>
              <a:rPr lang="es-ES" sz="2400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?</a:t>
            </a:r>
            <a:endParaRPr lang="es-ES" sz="2400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5" name="Picture 2" descr="http://3.bp.blogspot.com/-2SdhPcZHKfc/VP33DxlwH0I/AAAAAAACibw/HHcDyoazOCQ/s400/ilusiones-opticas-08.gif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73000"/>
          </a:blip>
          <a:srcRect/>
          <a:stretch>
            <a:fillRect/>
          </a:stretch>
        </p:blipFill>
        <p:spPr bwMode="auto">
          <a:xfrm>
            <a:off x="0" y="-16"/>
            <a:ext cx="9144000" cy="685801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428728" y="5214950"/>
            <a:ext cx="72866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s-ES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Dígame rubita: ¿A qué corresponde esta fórmula química H2O+CO+CO? -Bueno tampoco soy tan bruta..eso es agua de coco</a:t>
            </a:r>
            <a:r>
              <a:rPr lang="es-ES" i="1" dirty="0" smtClean="0">
                <a:solidFill>
                  <a:srgbClr val="FFFF00"/>
                </a:solidFill>
              </a:rPr>
              <a:t>.</a:t>
            </a:r>
            <a:endParaRPr lang="es-ES" dirty="0" smtClean="0">
              <a:solidFill>
                <a:srgbClr val="FFFF00"/>
              </a:solidFill>
            </a:endParaRPr>
          </a:p>
        </p:txBody>
      </p:sp>
      <p:pic>
        <p:nvPicPr>
          <p:cNvPr id="58370" name="Picture 2" descr="http://cdn5.estendencia.es/wp-content/uploads/2015/07/gwen-stefan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42852"/>
            <a:ext cx="7620000" cy="47625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mujerhoy.com/noticias/201605/25/media/cortadas/emma-stone-rubia-platino-kpCG-U20123686331BaD-644x483@MujerHo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500042"/>
            <a:ext cx="6715172" cy="505207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500166" y="5786454"/>
            <a:ext cx="650085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s-ES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¿Cuál es la frase favorita de una rubia?… “No sé”. </a:t>
            </a:r>
            <a:endParaRPr lang="es-ES" sz="24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44000" contrast="100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714348" y="5143512"/>
            <a:ext cx="778674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inherit"/>
                <a:cs typeface="Arial" pitchFamily="34" charset="0"/>
              </a:rPr>
              <a:t>Una rubia hablando con su amiga: No sé qué pasa con el </a:t>
            </a:r>
            <a:r>
              <a:rPr lang="es-ES" sz="2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inherit"/>
                <a:cs typeface="Arial" pitchFamily="34" charset="0"/>
              </a:rPr>
              <a:t>Facebook</a:t>
            </a:r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inherit"/>
                <a:cs typeface="Arial" pitchFamily="34" charset="0"/>
              </a:rPr>
              <a:t>, me dice: su clave el “incorrecta”, entonces pongo incorrecta pero no abre!!!!</a:t>
            </a:r>
          </a:p>
        </p:txBody>
      </p:sp>
      <p:pic>
        <p:nvPicPr>
          <p:cNvPr id="55298" name="Picture 2" descr="http://www.zeleb.es/sites/default/files/styles/news_main_image/public/kim_se_tine_de_platino_0.jpg?itok=i4xZMoJ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285728"/>
            <a:ext cx="6643696" cy="442913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4578" name="AutoShape 2" descr="Resultado de imagen de CHISTES SOBRE RUBIA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24580" name="Picture 4" descr="http://img.desmotivaciones.es/201109/rubia_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357166"/>
            <a:ext cx="7860991" cy="614366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gq8ne3sd6ka12wvdz3ubnadf.wpengine.netdna-cdn.com/wp-content/uploads/cache/2014/05/590069_NpAdvHov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357166"/>
            <a:ext cx="7696463" cy="541355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571604" y="5929330"/>
            <a:ext cx="592935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s-ES" sz="2400" b="1" i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¿Qué entiende una rubia por “sexo seguro”? -Cerrar la puerta del coche. </a:t>
            </a:r>
            <a:endParaRPr lang="es-ES" sz="24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7410" name="Picture 2" descr="http://www.memegenerator.es/imagenes/memes/54/25552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290" y="357166"/>
            <a:ext cx="6143668" cy="6143668"/>
          </a:xfrm>
          <a:prstGeom prst="rect">
            <a:avLst/>
          </a:prstGeom>
          <a:noFill/>
        </p:spPr>
      </p:pic>
      <p:pic>
        <p:nvPicPr>
          <p:cNvPr id="4" name="Picture 2" descr="http://2.bp.blogspot.com/-jgWaaIaAlgc/VP33BAke5mI/AAAAAAACibc/6d73pG2Q3eg/s400/ilusiones-opticas-05.gif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lum bright="-34000" contrast="91000"/>
          </a:blip>
          <a:srcRect/>
          <a:stretch>
            <a:fillRect/>
          </a:stretch>
        </p:blipFill>
        <p:spPr bwMode="auto">
          <a:xfrm>
            <a:off x="-714412" y="-288518"/>
            <a:ext cx="9858412" cy="7646607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42844" y="3786190"/>
            <a:ext cx="900115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/>
            </a:r>
            <a:br>
              <a:rPr lang="es-ES" sz="1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</a:br>
            <a:r>
              <a:rPr lang="es-ES" sz="1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Dos rubias que no se habían visto desde hace mucho tiempo.</a:t>
            </a:r>
          </a:p>
          <a:p>
            <a:r>
              <a:rPr lang="es-ES" sz="1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- Eh, ¿Cómo estas?</a:t>
            </a:r>
          </a:p>
          <a:p>
            <a:r>
              <a:rPr lang="es-ES" sz="1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- ¡Oh, ayer un amigo me regaló un abrigo de visón! ¡Maravilloso!</a:t>
            </a:r>
          </a:p>
          <a:p>
            <a:r>
              <a:rPr lang="es-ES" sz="1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- Y la semana que viene otro novio me llevara a las Islas </a:t>
            </a:r>
            <a:r>
              <a:rPr lang="es-ES" sz="1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Canarias.¡Maravilloso</a:t>
            </a:r>
            <a:r>
              <a:rPr lang="es-ES" sz="1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!</a:t>
            </a:r>
          </a:p>
          <a:p>
            <a:r>
              <a:rPr lang="es-ES" sz="1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- Pero después de volver otro novio me va a comprar un </a:t>
            </a:r>
            <a:r>
              <a:rPr lang="es-ES" sz="16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Mercedes.¡Maravilloso</a:t>
            </a:r>
            <a:r>
              <a:rPr lang="es-ES" sz="1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!</a:t>
            </a:r>
          </a:p>
          <a:p>
            <a:r>
              <a:rPr lang="es-ES" sz="1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- Bueno, eso es para mi, y contigo como están las cosas?</a:t>
            </a:r>
          </a:p>
          <a:p>
            <a:r>
              <a:rPr lang="es-ES" sz="1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- Bueno, me apunté a la escuela a las buenas costumbres. . .</a:t>
            </a:r>
          </a:p>
          <a:p>
            <a:r>
              <a:rPr lang="es-ES" sz="1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- Interesante. . . ¿Qué has aprendido?</a:t>
            </a:r>
          </a:p>
          <a:p>
            <a:pPr>
              <a:buFontTx/>
              <a:buChar char="-"/>
            </a:pPr>
            <a:r>
              <a:rPr lang="es-ES" sz="1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En la última lección que nos enseñaron en lugar de "No me jodas” </a:t>
            </a:r>
          </a:p>
          <a:p>
            <a:pPr>
              <a:buFontTx/>
              <a:buChar char="-"/>
            </a:pPr>
            <a:r>
              <a:rPr lang="es-ES" sz="16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que decimos “Maravilloso”.</a:t>
            </a:r>
            <a:endParaRPr lang="es-ES" sz="16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pic>
        <p:nvPicPr>
          <p:cNvPr id="22532" name="Picture 4" descr="http://imagenes.mujer.es/belleza/maquillaje_y_cabello/Miriam-Giovanelli-malvada-Patricia-Velvet_TINIMA20141209_0100_2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142852"/>
            <a:ext cx="6715172" cy="376992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28596" y="3929066"/>
            <a:ext cx="8715404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 </a:t>
            </a:r>
          </a:p>
          <a:p>
            <a:pPr fontAlgn="base"/>
            <a:r>
              <a:rPr lang="es-ES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Cuatro meses en coma</a:t>
            </a:r>
          </a:p>
          <a:p>
            <a:pPr fontAlgn="base"/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Dos amigas que se encuentran, y la rubia le pregunta a la morena:</a:t>
            </a:r>
          </a:p>
          <a:p>
            <a:pPr fontAlgn="base"/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Jo, cuánto tiempo que no te veía. ¿Dónde has estado?</a:t>
            </a:r>
          </a:p>
          <a:p>
            <a:pPr fontAlgn="base"/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He estado los últimos cuatro meses en coma.</a:t>
            </a:r>
          </a:p>
          <a:p>
            <a:pPr fontAlgn="base"/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Jo, qué guay, tú siempre viajando</a:t>
            </a:r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. </a:t>
            </a:r>
            <a:endParaRPr lang="es-E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30722" name="Picture 2" descr="http://www.que.es/archivos/201509/eva_gonzalez_rubia_n-672xXx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0"/>
            <a:ext cx="7286676" cy="4443095"/>
          </a:xfrm>
          <a:prstGeom prst="rect">
            <a:avLst/>
          </a:prstGeom>
          <a:noFill/>
        </p:spPr>
      </p:pic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44000" contrast="100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142976" y="5000636"/>
            <a:ext cx="850112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¡Señorita! ¡Eh, usted, la rubia!</a:t>
            </a:r>
          </a:p>
          <a:p>
            <a:pPr algn="just"/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¿Si, es a mí?</a:t>
            </a:r>
          </a:p>
          <a:p>
            <a:pPr algn="just"/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Le comunicamos que su avión viene demorado.</a:t>
            </a:r>
          </a:p>
          <a:p>
            <a:pPr algn="just"/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¡Hay qué lindo, ese es mi color favorito!</a:t>
            </a:r>
          </a:p>
        </p:txBody>
      </p:sp>
      <p:pic>
        <p:nvPicPr>
          <p:cNvPr id="59394" name="Picture 2" descr="https://s-media-cache-ak0.pinimg.com/736x/d3/3f/8e/d33f8ebb62ee92c29e28d024fe55ee2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5" y="214290"/>
            <a:ext cx="6972175" cy="464347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8434" name="Picture 2" descr="http://img.desmotivaciones.es/201206/rthuykilop%6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5984" y="357166"/>
            <a:ext cx="4543917" cy="630555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071538" y="4919008"/>
            <a:ext cx="750099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La rubia sale corriendo y grita: </a:t>
            </a:r>
          </a:p>
          <a:p>
            <a:r>
              <a:rPr lang="es-ES" sz="2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"Auxilio, me robaron mi camioneta".</a:t>
            </a:r>
          </a:p>
          <a:p>
            <a:r>
              <a:rPr lang="es-ES" sz="2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Un señor se acerca y le pregunta...¿4 x 4?</a:t>
            </a:r>
          </a:p>
          <a:p>
            <a:r>
              <a:rPr lang="es-ES" sz="2400" b="1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Mmmmmm.</a:t>
            </a:r>
            <a:r>
              <a:rPr lang="es-ES" sz="2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.. 18... pero ahora ayúdeme a encontrar mi camioneta.</a:t>
            </a:r>
            <a:endParaRPr lang="es-ES" sz="2400" b="1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56322" name="Picture 2" descr="https://www.alpel.es/images/blog/rubio-platino-dorado.jpg"/>
          <p:cNvPicPr>
            <a:picLocks noChangeAspect="1" noChangeArrowheads="1"/>
          </p:cNvPicPr>
          <p:nvPr/>
        </p:nvPicPr>
        <p:blipFill>
          <a:blip r:embed="rId3"/>
          <a:srcRect b="4310"/>
          <a:stretch>
            <a:fillRect/>
          </a:stretch>
        </p:blipFill>
        <p:spPr bwMode="auto">
          <a:xfrm>
            <a:off x="928662" y="214290"/>
            <a:ext cx="7643834" cy="45616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  <p:sndAc>
      <p:stSnd>
        <p:snd r:embed="rId2" name="ALGO DE TI.wav"/>
      </p:stSnd>
    </p:sndAc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21506" name="Picture 2" descr="carteles una rubias desmotivaciones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357166"/>
            <a:ext cx="6572296" cy="6076846"/>
          </a:xfrm>
          <a:prstGeom prst="rect">
            <a:avLst/>
          </a:prstGeom>
          <a:noFill/>
        </p:spPr>
      </p:pic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40000" contrast="66000"/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214282" y="3534013"/>
            <a:ext cx="8643998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 </a:t>
            </a:r>
          </a:p>
          <a:p>
            <a:pPr algn="just"/>
            <a:r>
              <a:rPr lang="es-ES" sz="2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 </a:t>
            </a:r>
          </a:p>
          <a:p>
            <a:pPr algn="just"/>
            <a:r>
              <a:rPr lang="es-ES" sz="2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 </a:t>
            </a:r>
          </a:p>
          <a:p>
            <a:pPr algn="just"/>
            <a:r>
              <a:rPr lang="es-ES" sz="2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Las presas de una cárcel de mujeres se encuentran en el patio de la cárcel, y una de ellas (rubia) está enojadísima.</a:t>
            </a:r>
          </a:p>
          <a:p>
            <a:pPr algn="just"/>
            <a:r>
              <a:rPr lang="es-ES" sz="2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Al verla, su compañera le pregunta:</a:t>
            </a:r>
          </a:p>
          <a:p>
            <a:pPr algn="just"/>
            <a:r>
              <a:rPr lang="es-ES" sz="2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- ¿Qué te pasa?</a:t>
            </a:r>
          </a:p>
          <a:p>
            <a:pPr algn="just"/>
            <a:r>
              <a:rPr lang="es-ES" sz="2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- ¡Estoy indignada! ¡Me echaron 40 años, y sólo tengo 25!</a:t>
            </a:r>
          </a:p>
          <a:p>
            <a:pPr algn="just"/>
            <a:r>
              <a:rPr lang="es-ES" dirty="0" smtClean="0"/>
              <a:t> </a:t>
            </a:r>
          </a:p>
        </p:txBody>
      </p:sp>
      <p:pic>
        <p:nvPicPr>
          <p:cNvPr id="32770" name="Picture 2" descr="https://encrypted-tbn3.gstatic.com/images?q=tbn:ANd9GcQ4LZ37w4ITKJl7OCYhh-3YTCNjUYfxKf2XZM8dyq4SWsttHuX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0"/>
            <a:ext cx="6786610" cy="451618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6146" name="Picture 2" descr="C:\Users\Jose Luis\Desktop\chistes cortos de rubias 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571480"/>
            <a:ext cx="7709839" cy="564360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y3pjofx7JdLCPtMOiJJCvlESdMTBEhLbqgkcv0HZkD9C-18-l8ng66sZ3bsKZeYRIHY6398r6TOY9FIGtUvpwvuemdy5eblwArtjGZmbU2BwV92xRrjIBSr0-VJ6Nq4zVzwZ_2Sg9SKr7nanr9iVrpcwQ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357166"/>
            <a:ext cx="7810555" cy="5857916"/>
          </a:xfrm>
          <a:prstGeom prst="rect">
            <a:avLst/>
          </a:prstGeom>
          <a:noFill/>
        </p:spPr>
      </p:pic>
      <p:pic>
        <p:nvPicPr>
          <p:cNvPr id="3" name="Picture 2" descr="http://2.bp.blogspot.com/-6dmLlg2K3I0/VP328sMnhYI/AAAAAAACibA/3jTt--mJNO0/s400/ilusiones-opticas-03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29000" contrast="98000"/>
          </a:blip>
          <a:srcRect/>
          <a:stretch>
            <a:fillRect/>
          </a:stretch>
        </p:blipFill>
        <p:spPr bwMode="auto">
          <a:xfrm>
            <a:off x="0" y="0"/>
            <a:ext cx="9144000" cy="685801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428596" y="4214818"/>
            <a:ext cx="835824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 </a:t>
            </a:r>
          </a:p>
          <a:p>
            <a:pPr algn="just"/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Tía, la semana pasada mi novio me regaló unos esquís acuáticos por mi cumpleaños, pero ya los he guardado en el desván sin haberlos usado. - ¿Y eso?</a:t>
            </a:r>
          </a:p>
          <a:p>
            <a:pPr algn="just"/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Porque busqué y busqué y aún no he encontrado un lago con pendiente para poder usarlos</a:t>
            </a:r>
          </a:p>
          <a:p>
            <a:pPr algn="just"/>
            <a:r>
              <a:rPr lang="es-ES" dirty="0" smtClean="0"/>
              <a:t> </a:t>
            </a:r>
          </a:p>
          <a:p>
            <a:pPr algn="just"/>
            <a:r>
              <a:rPr lang="es-ES" dirty="0" smtClean="0"/>
              <a:t> </a:t>
            </a:r>
          </a:p>
        </p:txBody>
      </p:sp>
      <p:pic>
        <p:nvPicPr>
          <p:cNvPr id="60418" name="Picture 2" descr="http://www.theclinic.cl/wp-content/uploads/2014/01/scarlett-johanss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0"/>
            <a:ext cx="6096000" cy="4572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026" name="Picture 2" descr="C:\Users\Jose Luis\Desktop\952971458225619-chistes.jpg"/>
          <p:cNvPicPr>
            <a:picLocks noChangeAspect="1" noChangeArrowheads="1"/>
          </p:cNvPicPr>
          <p:nvPr/>
        </p:nvPicPr>
        <p:blipFill>
          <a:blip r:embed="rId3"/>
          <a:srcRect b="2840"/>
          <a:stretch>
            <a:fillRect/>
          </a:stretch>
        </p:blipFill>
        <p:spPr bwMode="auto">
          <a:xfrm>
            <a:off x="857224" y="571480"/>
            <a:ext cx="7286676" cy="566377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57158" y="5143512"/>
            <a:ext cx="835824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Va una rubia a una entrevista de trabajo y le preguntan: </a:t>
            </a:r>
          </a:p>
          <a:p>
            <a:pPr algn="just"/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-¿Y de inglés qué tal? </a:t>
            </a:r>
          </a:p>
          <a:p>
            <a:pPr algn="just"/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Y contesta avergonzada:</a:t>
            </a:r>
          </a:p>
          <a:p>
            <a:pPr algn="just"/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- Pues hoy no me he depilado…</a:t>
            </a:r>
          </a:p>
        </p:txBody>
      </p:sp>
      <p:pic>
        <p:nvPicPr>
          <p:cNvPr id="61442" name="Picture 2" descr="http://static1.jeanlouisdavid.com.es/articles/6/92/76/@/2901-el-rubio-platino-para-quien-article_full-1.jpg"/>
          <p:cNvPicPr>
            <a:picLocks noChangeAspect="1" noChangeArrowheads="1"/>
          </p:cNvPicPr>
          <p:nvPr/>
        </p:nvPicPr>
        <p:blipFill>
          <a:blip r:embed="rId2"/>
          <a:srcRect l="12305" r="12695" b="11110"/>
          <a:stretch>
            <a:fillRect/>
          </a:stretch>
        </p:blipFill>
        <p:spPr bwMode="auto">
          <a:xfrm>
            <a:off x="0" y="0"/>
            <a:ext cx="9144000" cy="4929198"/>
          </a:xfrm>
          <a:prstGeom prst="rect">
            <a:avLst/>
          </a:prstGeom>
          <a:noFill/>
        </p:spPr>
      </p:pic>
      <p:pic>
        <p:nvPicPr>
          <p:cNvPr id="4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  <a:lum bright="-44000" contrast="100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s://k42.kn3.net/4/A/7/3/7/C/A94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0"/>
            <a:ext cx="7626790" cy="428625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42910" y="4549676"/>
            <a:ext cx="878687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gency FB" pitchFamily="34" charset="0"/>
              </a:rPr>
              <a:t>Una rubia y una morena por la calle, y la morena le dice a la otra:</a:t>
            </a:r>
          </a:p>
          <a:p>
            <a:pPr fontAlgn="base"/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gency FB" pitchFamily="34" charset="0"/>
              </a:rPr>
              <a:t>- ¿Qué te pasa que estás tan seria?</a:t>
            </a:r>
          </a:p>
          <a:p>
            <a:pPr fontAlgn="base">
              <a:buFontTx/>
              <a:buChar char="-"/>
            </a:pPr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gency FB" pitchFamily="34" charset="0"/>
              </a:rPr>
              <a:t>Pues que he mandado a mi marido a por patatas para hacer la </a:t>
            </a:r>
          </a:p>
          <a:p>
            <a:pPr fontAlgn="base">
              <a:buFontTx/>
              <a:buChar char="-"/>
            </a:pPr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gency FB" pitchFamily="34" charset="0"/>
              </a:rPr>
              <a:t>comida y le ha atropellado un coche.</a:t>
            </a:r>
          </a:p>
          <a:p>
            <a:pPr fontAlgn="base">
              <a:buFontTx/>
              <a:buChar char="-"/>
            </a:pPr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gency FB" pitchFamily="34" charset="0"/>
              </a:rPr>
              <a:t>¿Y ahora qué vas a hacer?</a:t>
            </a:r>
          </a:p>
          <a:p>
            <a:pPr fontAlgn="base">
              <a:buFontTx/>
              <a:buChar char="-"/>
            </a:pPr>
            <a:r>
              <a:rPr lang="es-ES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gency FB" pitchFamily="34" charset="0"/>
              </a:rPr>
              <a:t> Pues no sé. ¿!Macarrones!?</a:t>
            </a:r>
            <a:endParaRPr lang="es-ES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gency FB" pitchFamily="34" charset="0"/>
            </a:endParaRPr>
          </a:p>
        </p:txBody>
      </p:sp>
    </p:spTree>
  </p:cSld>
  <p:clrMapOvr>
    <a:masterClrMapping/>
  </p:clrMapOvr>
  <p:transition spd="slow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4098" name="Picture 2" descr="C:\Users\Jose Luis\Desktop\348071382111147-Definiciones-graciosas.jpg"/>
          <p:cNvPicPr>
            <a:picLocks noChangeAspect="1" noChangeArrowheads="1"/>
          </p:cNvPicPr>
          <p:nvPr/>
        </p:nvPicPr>
        <p:blipFill>
          <a:blip r:embed="rId3"/>
          <a:srcRect t="10588" b="8235"/>
          <a:stretch>
            <a:fillRect/>
          </a:stretch>
        </p:blipFill>
        <p:spPr bwMode="auto">
          <a:xfrm>
            <a:off x="1071538" y="714356"/>
            <a:ext cx="6858048" cy="532892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ose Luis\Desktop\tumblr_naavygSf4K1rxxalpo2_12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500042"/>
            <a:ext cx="6630709" cy="6000792"/>
          </a:xfrm>
          <a:prstGeom prst="rect">
            <a:avLst/>
          </a:prstGeom>
          <a:noFill/>
        </p:spPr>
      </p:pic>
      <p:pic>
        <p:nvPicPr>
          <p:cNvPr id="3" name="Picture 2" descr="http://2.bp.blogspot.com/-6dmLlg2K3I0/VP328sMnhYI/AAAAAAACibA/3jTt--mJNO0/s400/ilusiones-opticas-03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bright="-29000" contrast="98000"/>
          </a:blip>
          <a:srcRect/>
          <a:stretch>
            <a:fillRect/>
          </a:stretch>
        </p:blipFill>
        <p:spPr bwMode="auto">
          <a:xfrm>
            <a:off x="0" y="0"/>
            <a:ext cx="9144000" cy="685801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25602" name="Picture 2" descr="http://img.desmotivaciones.es/201103/imgres3_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0"/>
            <a:ext cx="7310625" cy="650083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214414" y="1142984"/>
            <a:ext cx="7072362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Insisto en lo anteriormente</a:t>
            </a:r>
          </a:p>
          <a:p>
            <a:pPr algn="ctr"/>
            <a:r>
              <a:rPr lang="es-ES" sz="2800" b="1" dirty="0" err="1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espuesto</a:t>
            </a:r>
            <a:r>
              <a:rPr lang="es-ES" sz="28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 en que,</a:t>
            </a:r>
          </a:p>
          <a:p>
            <a:pPr algn="ctr"/>
            <a:r>
              <a:rPr lang="es-ES" sz="28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Existe una creencia que dice que las chicas rubias no son demasiado listas.</a:t>
            </a:r>
          </a:p>
          <a:p>
            <a:pPr algn="ctr"/>
            <a:endParaRPr lang="es-ES" sz="2800" b="1" dirty="0" smtClean="0">
              <a:ln w="1016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es-ES" sz="28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 Por supuesto que eso no es cierto y que hay de todo, como en todas partes, </a:t>
            </a:r>
          </a:p>
          <a:p>
            <a:pPr algn="ctr"/>
            <a:endParaRPr lang="es-ES" sz="2800" b="1" dirty="0" smtClean="0">
              <a:ln w="1016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es-ES" sz="28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Siempre con todo el respeto para todo el mundo, que al fin y al cabo solo han sido chistes.</a:t>
            </a:r>
            <a:endParaRPr lang="es-ES" sz="2800" b="1" dirty="0">
              <a:ln w="10160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3" name="Picture 2" descr="http://2.bp.blogspot.com/-of0jJhn_yV0/VP32-3RLAJI/AAAAAAACibU/ZG44SWCWvz0/s400/ilusiones-opticas-04.gif"/>
          <p:cNvPicPr>
            <a:picLocks noChangeAspect="1" noChangeArrowheads="1" noCrop="1"/>
          </p:cNvPicPr>
          <p:nvPr/>
        </p:nvPicPr>
        <p:blipFill>
          <a:blip r:embed="rId2">
            <a:duotone>
              <a:prstClr val="black"/>
              <a:schemeClr val="accent2">
                <a:tint val="45000"/>
                <a:satMod val="400000"/>
              </a:schemeClr>
            </a:duotone>
            <a:lum bright="-30000" contrast="100000"/>
          </a:blip>
          <a:srcRect/>
          <a:stretch>
            <a:fillRect/>
          </a:stretch>
        </p:blipFill>
        <p:spPr bwMode="auto">
          <a:xfrm>
            <a:off x="0" y="-16"/>
            <a:ext cx="9144000" cy="685801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197" y="3394206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199" y="3394206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6783316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49601" y="5803927"/>
            <a:ext cx="602552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80357" y="4572019"/>
            <a:ext cx="2692223" cy="900465"/>
          </a:xfrm>
          <a:prstGeom prst="rect">
            <a:avLst/>
          </a:prstGeom>
        </p:spPr>
        <p:txBody>
          <a:bodyPr wrap="square" lIns="68797" tIns="34398" rIns="68797" bIns="34398">
            <a:spAutoFit/>
          </a:bodyPr>
          <a:lstStyle/>
          <a:p>
            <a:pPr algn="ctr"/>
            <a:endParaRPr lang="es-ES" sz="5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644210" y="501226"/>
            <a:ext cx="2801253" cy="3146798"/>
          </a:xfrm>
          <a:prstGeom prst="rect">
            <a:avLst/>
          </a:prstGeom>
        </p:spPr>
        <p:txBody>
          <a:bodyPr wrap="none" lIns="68797" tIns="34398" rIns="68797" bIns="34398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27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27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27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27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27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164916" y="925699"/>
            <a:ext cx="3498198" cy="442659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86106" tIns="43053" rIns="86106" bIns="43053">
            <a:spAutoFit/>
          </a:bodyPr>
          <a:lstStyle/>
          <a:p>
            <a:pPr algn="ctr" defTabSz="861003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</a:endParaRPr>
          </a:p>
          <a:p>
            <a:pPr algn="ctr" defTabSz="861003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Hoy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 es </a:t>
            </a:r>
            <a:fld id="{547A8F08-4E97-4815-9C23-5989351D5EDB}" type="datetime2">
              <a:rPr lang="es-ES_tradnl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pPr algn="ctr" defTabSz="861003" eaLnBrk="0" hangingPunct="0">
                <a:spcBef>
                  <a:spcPct val="50000"/>
                </a:spcBef>
              </a:pPr>
              <a:t>martes, 16 de agosto de 2016</a:t>
            </a:fld>
            <a:endParaRPr lang="es-ES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</a:endParaRPr>
          </a:p>
          <a:p>
            <a:pPr algn="ctr" defTabSz="861003" eaLnBrk="0" hangingPunct="0">
              <a:spcBef>
                <a:spcPct val="50000"/>
              </a:spcBef>
            </a:pPr>
            <a:r>
              <a:rPr lang="fr-FR" sz="30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Ahora</a:t>
            </a:r>
            <a:r>
              <a:rPr lang="fr-FR" sz="3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fr-FR" sz="30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mismo</a:t>
            </a:r>
            <a:r>
              <a:rPr lang="fr-FR" sz="3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 son las </a:t>
            </a:r>
            <a:fld id="{D4F074C5-9B07-4D47-A00C-C4AC33E005FE}" type="datetime10">
              <a:rPr lang="fr-FR" sz="30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pPr algn="ctr" defTabSz="861003" eaLnBrk="0" hangingPunct="0">
                <a:spcBef>
                  <a:spcPct val="50000"/>
                </a:spcBef>
              </a:pPr>
              <a:t>17:16</a:t>
            </a:fld>
            <a:r>
              <a:rPr lang="fr-FR" sz="30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</a:rPr>
              <a:t> h.</a:t>
            </a:r>
          </a:p>
          <a:p>
            <a:pPr algn="ctr" defTabSz="861003" eaLnBrk="0" hangingPunct="0">
              <a:spcBef>
                <a:spcPct val="50000"/>
              </a:spcBef>
            </a:pPr>
            <a:endParaRPr lang="fr-FR" sz="3000" dirty="0">
              <a:solidFill>
                <a:srgbClr val="FFFF00"/>
              </a:solidFill>
              <a:latin typeface="Comic Sans MS" pitchFamily="66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schemeClr val="accent3">
                <a:shade val="45000"/>
                <a:satMod val="135000"/>
              </a:schemeClr>
              <a:prstClr val="white"/>
            </a:duotone>
            <a:lum bright="-25000" contrast="48000"/>
          </a:blip>
          <a:srcRect/>
          <a:stretch>
            <a:fillRect/>
          </a:stretch>
        </p:blipFill>
        <p:spPr bwMode="auto">
          <a:xfrm>
            <a:off x="1268080" y="5611366"/>
            <a:ext cx="2008837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RUBI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RUBIAS</Template>
  <TotalTime>5</TotalTime>
  <Words>886</Words>
  <Application>Microsoft Office PowerPoint</Application>
  <PresentationFormat>Presentación en pantalla (4:3)</PresentationFormat>
  <Paragraphs>117</Paragraphs>
  <Slides>50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50</vt:i4>
      </vt:variant>
    </vt:vector>
  </HeadingPairs>
  <TitlesOfParts>
    <vt:vector size="53" baseType="lpstr">
      <vt:lpstr>RUBIAS</vt:lpstr>
      <vt:lpstr>1_Tema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6</cp:revision>
  <dcterms:created xsi:type="dcterms:W3CDTF">2016-08-16T15:13:12Z</dcterms:created>
  <dcterms:modified xsi:type="dcterms:W3CDTF">2016-08-16T15:18:52Z</dcterms:modified>
</cp:coreProperties>
</file>