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1"/>
  </p:notesMasterIdLst>
  <p:sldIdLst>
    <p:sldId id="377" r:id="rId3"/>
    <p:sldId id="379" r:id="rId4"/>
    <p:sldId id="380" r:id="rId5"/>
    <p:sldId id="381" r:id="rId6"/>
    <p:sldId id="382" r:id="rId7"/>
    <p:sldId id="383" r:id="rId8"/>
    <p:sldId id="384" r:id="rId9"/>
    <p:sldId id="385" r:id="rId10"/>
    <p:sldId id="386" r:id="rId11"/>
    <p:sldId id="387" r:id="rId12"/>
    <p:sldId id="388" r:id="rId13"/>
    <p:sldId id="389" r:id="rId14"/>
    <p:sldId id="390" r:id="rId15"/>
    <p:sldId id="391" r:id="rId16"/>
    <p:sldId id="392" r:id="rId17"/>
    <p:sldId id="393" r:id="rId18"/>
    <p:sldId id="394" r:id="rId19"/>
    <p:sldId id="395" r:id="rId20"/>
    <p:sldId id="396" r:id="rId21"/>
    <p:sldId id="397" r:id="rId22"/>
    <p:sldId id="398" r:id="rId23"/>
    <p:sldId id="399" r:id="rId24"/>
    <p:sldId id="400" r:id="rId25"/>
    <p:sldId id="401" r:id="rId26"/>
    <p:sldId id="402" r:id="rId27"/>
    <p:sldId id="403" r:id="rId28"/>
    <p:sldId id="404" r:id="rId29"/>
    <p:sldId id="405" r:id="rId30"/>
    <p:sldId id="406" r:id="rId31"/>
    <p:sldId id="407" r:id="rId32"/>
    <p:sldId id="408" r:id="rId33"/>
    <p:sldId id="409" r:id="rId34"/>
    <p:sldId id="410" r:id="rId35"/>
    <p:sldId id="411" r:id="rId36"/>
    <p:sldId id="412" r:id="rId37"/>
    <p:sldId id="413" r:id="rId38"/>
    <p:sldId id="414" r:id="rId39"/>
    <p:sldId id="415" r:id="rId40"/>
    <p:sldId id="416" r:id="rId41"/>
    <p:sldId id="417" r:id="rId42"/>
    <p:sldId id="418" r:id="rId43"/>
    <p:sldId id="419" r:id="rId44"/>
    <p:sldId id="420" r:id="rId45"/>
    <p:sldId id="421" r:id="rId46"/>
    <p:sldId id="422" r:id="rId47"/>
    <p:sldId id="423" r:id="rId48"/>
    <p:sldId id="424" r:id="rId49"/>
    <p:sldId id="425" r:id="rId50"/>
    <p:sldId id="426" r:id="rId51"/>
    <p:sldId id="427" r:id="rId52"/>
    <p:sldId id="428" r:id="rId53"/>
    <p:sldId id="429" r:id="rId54"/>
    <p:sldId id="430" r:id="rId55"/>
    <p:sldId id="431" r:id="rId56"/>
    <p:sldId id="432" r:id="rId57"/>
    <p:sldId id="433" r:id="rId58"/>
    <p:sldId id="434" r:id="rId59"/>
    <p:sldId id="436" r:id="rId60"/>
  </p:sldIdLst>
  <p:sldSz cx="11269663" cy="76327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x1x9TLYm91krAoyxQvMvfA" hashData="dR5F4RawIITzuBQEciWmvJDfHl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C2C04"/>
    <a:srgbClr val="0F5D3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1602" y="-648"/>
      </p:cViewPr>
      <p:guideLst>
        <p:guide orient="horz" pos="2405"/>
        <p:guide pos="355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52D298-FFA8-48C3-A663-6D9ECF3D242D}" type="datetimeFigureOut">
              <a:rPr lang="es-ES" smtClean="0"/>
              <a:pPr/>
              <a:t>28/11/2016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898525" y="685800"/>
            <a:ext cx="50609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B6C893-7007-41EF-8A9F-BD20465E14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5225" y="2371085"/>
            <a:ext cx="9579215" cy="1636084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90451" y="4325201"/>
            <a:ext cx="7888764" cy="195057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28/11/2016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28/11/2016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0226" y="4904720"/>
            <a:ext cx="9579215" cy="1515939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90226" y="3235066"/>
            <a:ext cx="9579215" cy="1669653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28/11/2016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63483" y="1780968"/>
            <a:ext cx="4977436" cy="503722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728745" y="1780968"/>
            <a:ext cx="4977436" cy="503722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28/11/2016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488" y="1708526"/>
            <a:ext cx="4979392" cy="71203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63488" y="2420554"/>
            <a:ext cx="4979392" cy="439763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724838" y="1708526"/>
            <a:ext cx="4981347" cy="71203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724838" y="2420554"/>
            <a:ext cx="4981347" cy="439763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28/11/2016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28/11/2016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28/11/2016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63488" y="303898"/>
            <a:ext cx="3707642" cy="129331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406130" y="303896"/>
            <a:ext cx="6300056" cy="651429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63488" y="1597218"/>
            <a:ext cx="3707642" cy="522097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28/11/2016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08933" y="5342891"/>
            <a:ext cx="6761798" cy="63075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208933" y="681997"/>
            <a:ext cx="6761798" cy="457962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208933" y="5973649"/>
            <a:ext cx="6761798" cy="89578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28/11/2016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28/11/2016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170511" y="305663"/>
            <a:ext cx="2535675" cy="651253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63484" y="305663"/>
            <a:ext cx="7419194" cy="651253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28/11/2016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5225" y="2371086"/>
            <a:ext cx="9579214" cy="1636083"/>
          </a:xfrm>
          <a:prstGeom prst="rect">
            <a:avLst/>
          </a:prstGeom>
        </p:spPr>
        <p:txBody>
          <a:bodyPr lIns="107997" tIns="53997" rIns="107997" bIns="53997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90450" y="4325198"/>
            <a:ext cx="7888764" cy="1950579"/>
          </a:xfrm>
          <a:prstGeom prst="rect">
            <a:avLst/>
          </a:prstGeom>
        </p:spPr>
        <p:txBody>
          <a:bodyPr lIns="107997" tIns="53997" rIns="107997" bIns="53997"/>
          <a:lstStyle>
            <a:lvl1pPr marL="0" indent="0" algn="ctr">
              <a:buNone/>
              <a:defRPr/>
            </a:lvl1pPr>
            <a:lvl2pPr marL="539983" indent="0" algn="ctr">
              <a:buNone/>
              <a:defRPr/>
            </a:lvl2pPr>
            <a:lvl3pPr marL="1079965" indent="0" algn="ctr">
              <a:buNone/>
              <a:defRPr/>
            </a:lvl3pPr>
            <a:lvl4pPr marL="1619948" indent="0" algn="ctr">
              <a:buNone/>
              <a:defRPr/>
            </a:lvl4pPr>
            <a:lvl5pPr marL="2159933" indent="0" algn="ctr">
              <a:buNone/>
              <a:defRPr/>
            </a:lvl5pPr>
            <a:lvl6pPr marL="2699915" indent="0" algn="ctr">
              <a:buNone/>
              <a:defRPr/>
            </a:lvl6pPr>
            <a:lvl7pPr marL="3239898" indent="0" algn="ctr">
              <a:buNone/>
              <a:defRPr/>
            </a:lvl7pPr>
            <a:lvl8pPr marL="3779880" indent="0" algn="ctr">
              <a:buNone/>
              <a:defRPr/>
            </a:lvl8pPr>
            <a:lvl9pPr marL="4319863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  <a:alpha val="56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63484" y="305665"/>
            <a:ext cx="10142697" cy="12721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484" y="1780968"/>
            <a:ext cx="10142697" cy="50372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63490" y="7074384"/>
            <a:ext cx="2629588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D354C7-5959-4C7D-94DD-666EBFEED782}" type="datetimeFigureOut">
              <a:rPr lang="es-ES" smtClean="0"/>
              <a:pPr/>
              <a:t>28/11/2016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850474" y="7074384"/>
            <a:ext cx="3568727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076597" y="7074384"/>
            <a:ext cx="2629588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2000">
    <p:comb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63483" y="6950704"/>
            <a:ext cx="2629588" cy="5300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8009" tIns="54004" rIns="108009" bIns="54004" numCol="1" anchor="t" anchorCtr="0" compatLnSpc="1">
            <a:prstTxWarp prst="textNoShape">
              <a:avLst/>
            </a:prstTxWarp>
          </a:bodyPr>
          <a:lstStyle>
            <a:lvl1pPr>
              <a:defRPr sz="17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5pPr>
      <a:lvl6pPr marL="540045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6pPr>
      <a:lvl7pPr marL="1080089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7pPr>
      <a:lvl8pPr marL="1620134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8pPr>
      <a:lvl9pPr marL="2160179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05033" indent="-405033" algn="l" rtl="0" fontAlgn="base">
        <a:spcBef>
          <a:spcPct val="20000"/>
        </a:spcBef>
        <a:spcAft>
          <a:spcPct val="0"/>
        </a:spcAft>
        <a:buChar char="•"/>
        <a:defRPr sz="3800">
          <a:solidFill>
            <a:schemeClr val="tx1"/>
          </a:solidFill>
          <a:latin typeface="+mn-lt"/>
          <a:ea typeface="+mn-ea"/>
          <a:cs typeface="+mn-cs"/>
        </a:defRPr>
      </a:lvl1pPr>
      <a:lvl2pPr marL="877573" indent="-337528" algn="l" rtl="0" fontAlgn="base">
        <a:spcBef>
          <a:spcPct val="20000"/>
        </a:spcBef>
        <a:spcAft>
          <a:spcPct val="0"/>
        </a:spcAft>
        <a:buChar char="–"/>
        <a:defRPr sz="3300">
          <a:solidFill>
            <a:schemeClr val="tx1"/>
          </a:solidFill>
          <a:latin typeface="+mn-lt"/>
          <a:cs typeface="+mn-cs"/>
        </a:defRPr>
      </a:lvl2pPr>
      <a:lvl3pPr marL="1350112" indent="-270022" algn="l" rtl="0" fontAlgn="base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cs typeface="+mn-cs"/>
        </a:defRPr>
      </a:lvl3pPr>
      <a:lvl4pPr marL="1890156" indent="-270022" algn="l" rtl="0" fontAlgn="base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  <a:cs typeface="+mn-cs"/>
        </a:defRPr>
      </a:lvl4pPr>
      <a:lvl5pPr marL="2430201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5pPr>
      <a:lvl6pPr marL="2970246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6pPr>
      <a:lvl7pPr marL="3510290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7pPr>
      <a:lvl8pPr marL="4050335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8pPr>
      <a:lvl9pPr marL="4590379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0045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0089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0134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60179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00223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40268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80312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20357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63.jpeg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13" Type="http://schemas.openxmlformats.org/officeDocument/2006/relationships/image" Target="../media/image69.png"/><Relationship Id="rId18" Type="http://schemas.openxmlformats.org/officeDocument/2006/relationships/image" Target="../media/image72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1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5.png"/><Relationship Id="rId11" Type="http://schemas.openxmlformats.org/officeDocument/2006/relationships/image" Target="../media/image68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0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4.png"/><Relationship Id="rId9" Type="http://schemas.openxmlformats.org/officeDocument/2006/relationships/image" Target="../media/image67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0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773456" y="3773464"/>
            <a:ext cx="7632700" cy="857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410422" y="3773466"/>
            <a:ext cx="76327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" y="0"/>
            <a:ext cx="11269663" cy="77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" y="7549579"/>
            <a:ext cx="11269663" cy="8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00380" y="6245243"/>
            <a:ext cx="762419" cy="853629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40721" y="5088487"/>
            <a:ext cx="3318072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562865" y="1259650"/>
            <a:ext cx="8572560" cy="12746100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Rótulos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pic>
        <p:nvPicPr>
          <p:cNvPr id="14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23000"/>
          </a:blip>
          <a:srcRect/>
          <a:stretch>
            <a:fillRect/>
          </a:stretch>
        </p:blipFill>
        <p:spPr bwMode="auto">
          <a:xfrm>
            <a:off x="1134237" y="6173804"/>
            <a:ext cx="2475822" cy="1039579"/>
          </a:xfrm>
          <a:prstGeom prst="rect">
            <a:avLst/>
          </a:prstGeom>
          <a:noFill/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6234" y="851087"/>
            <a:ext cx="1263923" cy="805674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21244" y="209952"/>
            <a:ext cx="962617" cy="11873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2000">
    <p:comb dir="vert"/>
    <p:sndAc>
      <p:stSnd loop="1">
        <p:snd r:embed="rId2" name="el simbolo - levantando las manos(2) 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Resultado de imagen de BARBARIDAD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21850" y="6678633"/>
            <a:ext cx="5533314" cy="677462"/>
          </a:xfrm>
          <a:prstGeom prst="rect">
            <a:avLst/>
          </a:prstGeom>
          <a:noFill/>
        </p:spPr>
        <p:txBody>
          <a:bodyPr wrap="none" lIns="107031" tIns="53515" rIns="107031" bIns="53515" rtlCol="0">
            <a:spAutoFit/>
          </a:bodyPr>
          <a:lstStyle/>
          <a:p>
            <a:r>
              <a:rPr lang="es-ES" sz="3700" b="1" dirty="0" smtClean="0">
                <a:solidFill>
                  <a:schemeClr val="bg1"/>
                </a:solidFill>
                <a:latin typeface="Agency FB" pitchFamily="34" charset="0"/>
              </a:rPr>
              <a:t>Pásalas todas tú cuando las leas </a:t>
            </a:r>
            <a:endParaRPr lang="es-ES" sz="3700" b="1" dirty="0">
              <a:solidFill>
                <a:schemeClr val="bg1"/>
              </a:solidFill>
              <a:latin typeface="Agency FB" pitchFamily="34" charset="0"/>
            </a:endParaRPr>
          </a:p>
        </p:txBody>
      </p:sp>
    </p:spTree>
  </p:cSld>
  <p:clrMapOvr>
    <a:masterClrMapping/>
  </p:clrMapOvr>
  <p:transition spd="slow">
    <p:comb dir="vert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59043"/>
            <a:ext cx="11269663" cy="795078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2000" contrast="100000"/>
          </a:blip>
          <a:srcRect/>
          <a:stretch>
            <a:fillRect/>
          </a:stretch>
        </p:blipFill>
        <p:spPr bwMode="auto">
          <a:xfrm>
            <a:off x="1" y="0"/>
            <a:ext cx="11269664" cy="7632700"/>
          </a:xfrm>
          <a:prstGeom prst="rect">
            <a:avLst/>
          </a:prstGeom>
          <a:noFill/>
        </p:spPr>
      </p:pic>
      <p:pic>
        <p:nvPicPr>
          <p:cNvPr id="45058" name="Picture 2" descr="Resultado de imagen de BARBARIDAD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77174" y="318005"/>
            <a:ext cx="6477693" cy="691715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1130055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91169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" y="0"/>
            <a:ext cx="11284180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95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11261032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2000" contrast="100000"/>
          </a:blip>
          <a:srcRect/>
          <a:stretch>
            <a:fillRect/>
          </a:stretch>
        </p:blipFill>
        <p:spPr bwMode="auto">
          <a:xfrm>
            <a:off x="1" y="0"/>
            <a:ext cx="11269664" cy="7632700"/>
          </a:xfrm>
          <a:prstGeom prst="rect">
            <a:avLst/>
          </a:prstGeom>
          <a:noFill/>
        </p:spPr>
      </p:pic>
      <p:pic>
        <p:nvPicPr>
          <p:cNvPr id="5122" name="Picture 2" descr="Resultado de imagen de BARBARIDADES"/>
          <p:cNvPicPr>
            <a:picLocks noChangeAspect="1" noChangeArrowheads="1"/>
          </p:cNvPicPr>
          <p:nvPr/>
        </p:nvPicPr>
        <p:blipFill>
          <a:blip r:embed="rId3"/>
          <a:srcRect l="10727" t="9375" r="5885" b="11458"/>
          <a:stretch>
            <a:fillRect/>
          </a:stretch>
        </p:blipFill>
        <p:spPr bwMode="auto">
          <a:xfrm>
            <a:off x="1215136" y="715544"/>
            <a:ext cx="9446016" cy="604259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677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 l="14610" r="11526"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99042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esultado de imagen de BARBARIDAD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58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2000" contrast="100000"/>
          </a:blip>
          <a:srcRect/>
          <a:stretch>
            <a:fillRect/>
          </a:stretch>
        </p:blipFill>
        <p:spPr bwMode="auto">
          <a:xfrm>
            <a:off x="1" y="0"/>
            <a:ext cx="11269664" cy="7632700"/>
          </a:xfrm>
          <a:prstGeom prst="rect">
            <a:avLst/>
          </a:prstGeom>
          <a:noFill/>
        </p:spPr>
      </p:pic>
      <p:pic>
        <p:nvPicPr>
          <p:cNvPr id="26626" name="Picture 2" descr="Imagen relacionada"/>
          <p:cNvPicPr>
            <a:picLocks noChangeAspect="1" noChangeArrowheads="1"/>
          </p:cNvPicPr>
          <p:nvPr/>
        </p:nvPicPr>
        <p:blipFill>
          <a:blip r:embed="rId3"/>
          <a:srcRect l="16925" t="6451" r="9296" b="26882"/>
          <a:stretch>
            <a:fillRect/>
          </a:stretch>
        </p:blipFill>
        <p:spPr bwMode="auto">
          <a:xfrm>
            <a:off x="1561780" y="1272099"/>
            <a:ext cx="8752731" cy="518625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32171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esultado de imagen de BARBARIDAD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Resultado de imagen de BARBARIDAD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11248081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2000" contrast="100000"/>
          </a:blip>
          <a:srcRect/>
          <a:stretch>
            <a:fillRect/>
          </a:stretch>
        </p:blipFill>
        <p:spPr bwMode="auto">
          <a:xfrm>
            <a:off x="1" y="0"/>
            <a:ext cx="11269664" cy="7632700"/>
          </a:xfrm>
          <a:prstGeom prst="rect">
            <a:avLst/>
          </a:prstGeom>
          <a:noFill/>
        </p:spPr>
      </p:pic>
      <p:pic>
        <p:nvPicPr>
          <p:cNvPr id="37890" name="Picture 2" descr="Imagen relacionada"/>
          <p:cNvPicPr>
            <a:picLocks noChangeAspect="1" noChangeArrowheads="1"/>
          </p:cNvPicPr>
          <p:nvPr/>
        </p:nvPicPr>
        <p:blipFill>
          <a:blip r:embed="rId3"/>
          <a:srcRect l="18571" b="14583"/>
          <a:stretch>
            <a:fillRect/>
          </a:stretch>
        </p:blipFill>
        <p:spPr bwMode="auto">
          <a:xfrm>
            <a:off x="1232589" y="636036"/>
            <a:ext cx="9265017" cy="6519617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59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Resultado de imagen de BARBARIDAD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321651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302845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413317" cy="818928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2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2000" contrast="100000"/>
          </a:blip>
          <a:srcRect/>
          <a:stretch>
            <a:fillRect/>
          </a:stretch>
        </p:blipFill>
        <p:spPr bwMode="auto">
          <a:xfrm>
            <a:off x="1" y="0"/>
            <a:ext cx="11269664" cy="7632700"/>
          </a:xfrm>
          <a:prstGeom prst="rect">
            <a:avLst/>
          </a:prstGeom>
          <a:noFill/>
        </p:spPr>
      </p:pic>
      <p:pic>
        <p:nvPicPr>
          <p:cNvPr id="35842" name="Picture 2" descr="Imagen relacionada"/>
          <p:cNvPicPr>
            <a:picLocks noChangeAspect="1" noChangeArrowheads="1"/>
          </p:cNvPicPr>
          <p:nvPr/>
        </p:nvPicPr>
        <p:blipFill>
          <a:blip r:embed="rId3"/>
          <a:srcRect t="5208" r="17629" b="8333"/>
          <a:stretch>
            <a:fillRect/>
          </a:stretch>
        </p:blipFill>
        <p:spPr bwMode="auto">
          <a:xfrm>
            <a:off x="781833" y="556528"/>
            <a:ext cx="9447903" cy="6599151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Resultado de imagen de BARBARIDAD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97566"/>
            <a:ext cx="11269663" cy="876700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1269663" cy="864375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" y="0"/>
            <a:ext cx="11510732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2000" contrast="100000"/>
          </a:blip>
          <a:srcRect/>
          <a:stretch>
            <a:fillRect/>
          </a:stretch>
        </p:blipFill>
        <p:spPr bwMode="auto">
          <a:xfrm>
            <a:off x="1" y="0"/>
            <a:ext cx="11269664" cy="7632700"/>
          </a:xfrm>
          <a:prstGeom prst="rect">
            <a:avLst/>
          </a:prstGeom>
          <a:noFill/>
        </p:spPr>
      </p:pic>
      <p:pic>
        <p:nvPicPr>
          <p:cNvPr id="50178" name="Picture 2" descr="Resultado de imagen de BARBARIDAD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08679" y="0"/>
            <a:ext cx="8540312" cy="771222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59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375511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Resultado de imagen de BARBARIDAD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11445790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Resultado de imagen de BARBARIDAD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1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95630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2000" contrast="100000"/>
          </a:blip>
          <a:srcRect/>
          <a:stretch>
            <a:fillRect/>
          </a:stretch>
        </p:blipFill>
        <p:spPr bwMode="auto">
          <a:xfrm>
            <a:off x="1" y="0"/>
            <a:ext cx="11269664" cy="7632700"/>
          </a:xfrm>
          <a:prstGeom prst="rect">
            <a:avLst/>
          </a:prstGeom>
          <a:noFill/>
        </p:spPr>
      </p:pic>
      <p:pic>
        <p:nvPicPr>
          <p:cNvPr id="54274" name="Picture 2" descr="Imagen relaciona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24993" y="0"/>
            <a:ext cx="7131634" cy="773876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Resultado de imagen de BARBARIDAD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361535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2000" contrast="100000"/>
          </a:blip>
          <a:srcRect/>
          <a:stretch>
            <a:fillRect/>
          </a:stretch>
        </p:blipFill>
        <p:spPr bwMode="auto">
          <a:xfrm>
            <a:off x="1" y="0"/>
            <a:ext cx="11269664" cy="7632700"/>
          </a:xfrm>
          <a:prstGeom prst="rect">
            <a:avLst/>
          </a:prstGeom>
          <a:noFill/>
        </p:spPr>
      </p:pic>
      <p:pic>
        <p:nvPicPr>
          <p:cNvPr id="51202" name="Picture 2" descr="Resultado de imagen de BARBARIDAD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84768" y="874560"/>
            <a:ext cx="7916275" cy="604259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83337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2000" contrast="100000"/>
          </a:blip>
          <a:srcRect/>
          <a:stretch>
            <a:fillRect/>
          </a:stretch>
        </p:blipFill>
        <p:spPr bwMode="auto">
          <a:xfrm>
            <a:off x="1" y="0"/>
            <a:ext cx="11269664" cy="7632700"/>
          </a:xfrm>
          <a:prstGeom prst="rect">
            <a:avLst/>
          </a:prstGeom>
          <a:noFill/>
        </p:spPr>
      </p:pic>
      <p:pic>
        <p:nvPicPr>
          <p:cNvPr id="58370" name="Picture 2" descr="Imagen relacionada"/>
          <p:cNvPicPr>
            <a:picLocks noChangeAspect="1" noChangeArrowheads="1"/>
          </p:cNvPicPr>
          <p:nvPr/>
        </p:nvPicPr>
        <p:blipFill>
          <a:blip r:embed="rId3"/>
          <a:srcRect l="4631" r="11551" b="26041"/>
          <a:stretch>
            <a:fillRect/>
          </a:stretch>
        </p:blipFill>
        <p:spPr bwMode="auto">
          <a:xfrm>
            <a:off x="781832" y="1033575"/>
            <a:ext cx="9446016" cy="5645031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23194" y="0"/>
            <a:ext cx="11592857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11518371" cy="795075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 b="7291"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56016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2000" contrast="100000"/>
          </a:blip>
          <a:srcRect/>
          <a:stretch>
            <a:fillRect/>
          </a:stretch>
        </p:blipFill>
        <p:spPr bwMode="auto">
          <a:xfrm>
            <a:off x="1" y="0"/>
            <a:ext cx="11269664" cy="7632700"/>
          </a:xfrm>
          <a:prstGeom prst="rect">
            <a:avLst/>
          </a:prstGeom>
          <a:noFill/>
        </p:spPr>
      </p:pic>
      <p:pic>
        <p:nvPicPr>
          <p:cNvPr id="59394" name="Picture 2" descr="Imagen relacionada"/>
          <p:cNvPicPr>
            <a:picLocks noChangeAspect="1" noChangeArrowheads="1"/>
          </p:cNvPicPr>
          <p:nvPr/>
        </p:nvPicPr>
        <p:blipFill>
          <a:blip r:embed="rId3"/>
          <a:srcRect l="9680" t="18750" r="10783" b="15625"/>
          <a:stretch>
            <a:fillRect/>
          </a:stretch>
        </p:blipFill>
        <p:spPr bwMode="auto">
          <a:xfrm>
            <a:off x="1128476" y="1431115"/>
            <a:ext cx="9272694" cy="500899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Resultado de imagen de ROTULOS RISIBL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84843"/>
            <a:ext cx="11269663" cy="8017543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Resultado de imagen de ROTULOS RISIBL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59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 t="9756"/>
          <a:stretch>
            <a:fillRect/>
          </a:stretch>
        </p:blipFill>
        <p:spPr bwMode="auto">
          <a:xfrm>
            <a:off x="0" y="715544"/>
            <a:ext cx="11269663" cy="609206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11298767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2000" contrast="100000"/>
          </a:blip>
          <a:srcRect/>
          <a:stretch>
            <a:fillRect/>
          </a:stretch>
        </p:blipFill>
        <p:spPr bwMode="auto">
          <a:xfrm>
            <a:off x="1" y="0"/>
            <a:ext cx="11269664" cy="76327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773456" y="3773467"/>
            <a:ext cx="76327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410422" y="3773467"/>
            <a:ext cx="76327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0"/>
            <a:ext cx="11269663" cy="77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7549579"/>
            <a:ext cx="11269663" cy="8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77365" y="6459557"/>
            <a:ext cx="742626" cy="76183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40720" y="5088488"/>
            <a:ext cx="3318072" cy="1184536"/>
          </a:xfrm>
          <a:prstGeom prst="rect">
            <a:avLst/>
          </a:prstGeom>
        </p:spPr>
        <p:txBody>
          <a:bodyPr wrap="square" lIns="91038" tIns="45520" rIns="91038" bIns="45520">
            <a:spAutoFit/>
          </a:bodyPr>
          <a:lstStyle/>
          <a:p>
            <a:pPr algn="ctr"/>
            <a:endParaRPr lang="es-ES" sz="71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93968" y="557846"/>
            <a:ext cx="3452447" cy="3502270"/>
          </a:xfrm>
          <a:prstGeom prst="rect">
            <a:avLst/>
          </a:prstGeom>
        </p:spPr>
        <p:txBody>
          <a:bodyPr wrap="none" lIns="91038" tIns="45520" rIns="91038" bIns="45520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6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6563525" y="1"/>
            <a:ext cx="4311408" cy="6916919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113943" tIns="56972" rIns="113943" bIns="56972">
            <a:spAutoFit/>
          </a:bodyPr>
          <a:lstStyle/>
          <a:p>
            <a:pPr algn="ctr" defTabSz="1139360" eaLnBrk="0" hangingPunct="0">
              <a:spcBef>
                <a:spcPct val="50000"/>
              </a:spcBef>
            </a:pPr>
            <a:endParaRPr lang="fr-FR" sz="4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1139360" eaLnBrk="0" hangingPunct="0">
              <a:spcBef>
                <a:spcPct val="50000"/>
              </a:spcBef>
            </a:pPr>
            <a:r>
              <a:rPr lang="fr-FR" sz="4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4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4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1139360" eaLnBrk="0" hangingPunct="0">
                <a:spcBef>
                  <a:spcPct val="50000"/>
                </a:spcBef>
              </a:pPr>
              <a:t>lunes, 28 de noviembre de 2016</a:t>
            </a:fld>
            <a:endParaRPr lang="es-ES" sz="4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1139360" eaLnBrk="0" hangingPunct="0">
              <a:spcBef>
                <a:spcPct val="50000"/>
              </a:spcBef>
            </a:pPr>
            <a:r>
              <a:rPr lang="fr-FR" sz="40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4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40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4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40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1139360" eaLnBrk="0" hangingPunct="0">
                <a:spcBef>
                  <a:spcPct val="50000"/>
                </a:spcBef>
              </a:pPr>
              <a:t>16:02</a:t>
            </a:fld>
            <a:r>
              <a:rPr lang="fr-FR" sz="4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40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4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4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1139360" eaLnBrk="0" hangingPunct="0">
              <a:spcBef>
                <a:spcPct val="50000"/>
              </a:spcBef>
            </a:pPr>
            <a:endParaRPr lang="fr-FR" sz="40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562866" y="6245242"/>
            <a:ext cx="2475821" cy="103957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3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5447004" y="3646736"/>
            <a:ext cx="375655" cy="339231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780965"/>
            <a:ext cx="11269663" cy="254423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07997" tIns="53997" rIns="107997" bIns="53997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2035388"/>
            <a:ext cx="11269663" cy="5597313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07997" tIns="53997" rIns="107997" bIns="53997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441760" y="0"/>
            <a:ext cx="6010487" cy="1738559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120196"/>
            <a:ext cx="11269663" cy="2802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7997" tIns="53997" rIns="107997" bIns="5399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7100" b="1" dirty="0">
                <a:latin typeface="Kristen ITC" pitchFamily="66" charset="0"/>
              </a:rPr>
              <a:t>¿Te ha gustado?</a:t>
            </a:r>
            <a:r>
              <a:rPr lang="es-ES" sz="5700" dirty="0">
                <a:latin typeface="Kristen ITC" pitchFamily="66" charset="0"/>
              </a:rPr>
              <a:t> </a:t>
            </a:r>
            <a:br>
              <a:rPr lang="es-ES" sz="5700" dirty="0">
                <a:latin typeface="Kristen ITC" pitchFamily="66" charset="0"/>
              </a:rPr>
            </a:br>
            <a:r>
              <a:rPr lang="es-ES" sz="5200" dirty="0">
                <a:latin typeface="Kristen ITC" pitchFamily="66" charset="0"/>
              </a:rPr>
              <a:t>Puedes ver más entrando </a:t>
            </a:r>
            <a:br>
              <a:rPr lang="es-ES" sz="5200" dirty="0">
                <a:latin typeface="Kristen ITC" pitchFamily="66" charset="0"/>
              </a:rPr>
            </a:br>
            <a:r>
              <a:rPr lang="es-ES" sz="5200" b="1" dirty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52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408708" y="5258083"/>
            <a:ext cx="3286985" cy="163254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07997" tIns="53997" rIns="107997" bIns="5399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949625" y="4664429"/>
            <a:ext cx="2911330" cy="2629041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977434" y="5427699"/>
            <a:ext cx="1502622" cy="1102501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3307504"/>
            <a:ext cx="657397" cy="593654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901158"/>
            <a:ext cx="657397" cy="593654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494812"/>
            <a:ext cx="657397" cy="593654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5088467"/>
            <a:ext cx="657397" cy="593654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7293469"/>
            <a:ext cx="11269663" cy="370659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 lIns="107997" tIns="53997" rIns="107997" bIns="5399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700" dirty="0">
                <a:solidFill>
                  <a:srgbClr val="40F903"/>
                </a:solidFill>
                <a:latin typeface="Kristen ITC" pitchFamily="66" charset="0"/>
              </a:rPr>
              <a:t>Esta presentación </a:t>
            </a:r>
            <a:r>
              <a:rPr lang="es-ES" sz="1700" dirty="0" err="1">
                <a:solidFill>
                  <a:srgbClr val="40F903"/>
                </a:solidFill>
                <a:latin typeface="Kristen ITC" pitchFamily="66" charset="0"/>
              </a:rPr>
              <a:t>powerpoint</a:t>
            </a:r>
            <a:r>
              <a:rPr lang="es-ES" sz="1700" dirty="0">
                <a:solidFill>
                  <a:srgbClr val="40F903"/>
                </a:solidFill>
                <a:latin typeface="Kristen ITC" pitchFamily="66" charset="0"/>
              </a:rPr>
              <a:t>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5071348" y="932885"/>
            <a:ext cx="5947878" cy="2346349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ROTULO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ROTULOS</Template>
  <TotalTime>1</TotalTime>
  <Words>56</Words>
  <Application>Microsoft Office PowerPoint</Application>
  <PresentationFormat>Personalizado</PresentationFormat>
  <Paragraphs>12</Paragraphs>
  <Slides>58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58</vt:i4>
      </vt:variant>
    </vt:vector>
  </HeadingPairs>
  <TitlesOfParts>
    <vt:vector size="60" baseType="lpstr">
      <vt:lpstr>ROTULOS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2</cp:revision>
  <dcterms:created xsi:type="dcterms:W3CDTF">2016-11-28T15:02:45Z</dcterms:created>
  <dcterms:modified xsi:type="dcterms:W3CDTF">2016-11-28T15:04:45Z</dcterms:modified>
</cp:coreProperties>
</file>