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69" r:id="rId3"/>
    <p:sldId id="260" r:id="rId4"/>
    <p:sldId id="259" r:id="rId5"/>
    <p:sldId id="273" r:id="rId6"/>
    <p:sldId id="257" r:id="rId7"/>
    <p:sldId id="261" r:id="rId8"/>
    <p:sldId id="262" r:id="rId9"/>
    <p:sldId id="263" r:id="rId10"/>
    <p:sldId id="274" r:id="rId11"/>
    <p:sldId id="264" r:id="rId12"/>
    <p:sldId id="258" r:id="rId13"/>
    <p:sldId id="265" r:id="rId14"/>
    <p:sldId id="266" r:id="rId15"/>
    <p:sldId id="267" r:id="rId16"/>
    <p:sldId id="268" r:id="rId17"/>
    <p:sldId id="272" r:id="rId18"/>
    <p:sldId id="270" r:id="rId19"/>
    <p:sldId id="271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6sITepo3JXkKvaafv2Wubg" hashData="aIlx/YvSOOGtI5BN7QbwYK3pgJ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A4432C-A9C2-4E4A-BFE9-F65655522FED}" type="datetimeFigureOut">
              <a:rPr lang="es-ES" smtClean="0"/>
              <a:pPr/>
              <a:t>21/02/2016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62228E-4387-46DD-BB5C-561E72707F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2228E-4387-46DD-BB5C-561E72707FA4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D4F82-FFAC-42E6-89E6-E60341BE1ADD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61F7F-A171-44DF-837E-2A0C962652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91B1E-CA83-4F75-A8F4-A4BB7F730DBE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63CD9-F00C-4414-AA89-026F0C3137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67CFB-9F09-48AF-BB91-E7276B934236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EE92E-6B76-47CE-81E9-8C6F1E9656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15BEB-7295-4888-A8D0-1751F42BFAF4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2F776-FB16-43AD-A539-030E9E0287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42515-54B7-4BEF-91D5-4ABC998C2955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9972A-BD3F-42A8-936C-880EBF125A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95232-BDAC-4197-9AB5-5F48D470E34D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006B9-2D71-4032-8ABD-0A592D5284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52801-6DD7-445A-BA2A-80CAC716C687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782EA-8D68-4A2C-AC4A-69AB5E8406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6F9FB-506E-4B3F-B0A0-B86661859D1A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133DF-9BFC-4CFA-B4FE-B85A4D331C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274ED-530B-44E6-880F-31CE2690EAC4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A5AA9-5A21-4252-9408-F2244FB764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9424C-54E4-4E3A-9E4B-C74026C24C66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4395B-56BA-4789-9ECC-21D75C97A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05C56-5E42-47C6-AECC-735642505C5B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9C7A7-04B7-400B-8F13-4189CAD94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6528AF-E78D-4F67-AFA9-84FAE254B5B4}" type="datetimeFigureOut">
              <a:rPr lang="es-ES"/>
              <a:pPr>
                <a:defRPr/>
              </a:pPr>
              <a:t>21/02/2016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D31380-E627-4D2A-958E-CDD4AFAC01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4.jpeg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png"/><Relationship Id="rId18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71604" y="1500174"/>
            <a:ext cx="6072230" cy="37147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75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RIETE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CON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GANAS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785786" y="6000768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1000">
    <p:sndAc>
      <p:stSnd>
        <p:snd r:embed="rId2" name="08 toma vitam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ur.com/df85j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1600" y="0"/>
            <a:ext cx="9245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098" name="Picture 2" descr="http://i.imgur.com/I9f5m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571480"/>
            <a:ext cx="7810523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0" name="Picture 2" descr="C:\Users\Jose Luis\Desktop\Nueva carpeta (2)\Sin%20dinero%20para%20la%20operación%20Típi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0"/>
            <a:ext cx="8072462" cy="718449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IFs con los que me parto el... ¿pecho? I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146" name="Picture 2" descr="http://i.imgur.com/Baqt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000108"/>
            <a:ext cx="6572264" cy="497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170" name="Picture 2" descr="http://1.bp.blogspot.com/-DKkNBG16xfg/TsAgjsHGy1I/AAAAAAAACS4/vIcEQ9Y11Dw/s1600/gatomosquead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857232"/>
            <a:ext cx="6858016" cy="51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8194" name="Picture 2" descr="GIFs graciosos y divertid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714356"/>
            <a:ext cx="7429520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C:\Users\Jose Luis\Desktop\Nueva carpeta (2)\319.png"/>
          <p:cNvPicPr>
            <a:picLocks noChangeAspect="1" noChangeArrowheads="1"/>
          </p:cNvPicPr>
          <p:nvPr/>
        </p:nvPicPr>
        <p:blipFill>
          <a:blip r:embed="rId3"/>
          <a:srcRect l="3704" t="11905" r="4938" b="1190"/>
          <a:stretch>
            <a:fillRect/>
          </a:stretch>
        </p:blipFill>
        <p:spPr bwMode="auto">
          <a:xfrm>
            <a:off x="1357290" y="357166"/>
            <a:ext cx="6372661" cy="6286544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IFs graciosos y divertid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http://1.bp.blogspot.com/-kgi6f6HEnFY/Tp3PHb4fk1I/AAAAAAAAB58/NXCMPVIpVas/s1600/botella_feliz.jpg"/>
          <p:cNvPicPr>
            <a:picLocks noChangeAspect="1" noChangeArrowheads="1"/>
          </p:cNvPicPr>
          <p:nvPr/>
        </p:nvPicPr>
        <p:blipFill>
          <a:blip r:embed="rId3"/>
          <a:srcRect b="49493"/>
          <a:stretch>
            <a:fillRect/>
          </a:stretch>
        </p:blipFill>
        <p:spPr bwMode="auto">
          <a:xfrm>
            <a:off x="571500" y="0"/>
            <a:ext cx="3357563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http://1.bp.blogspot.com/-kgi6f6HEnFY/Tp3PHb4fk1I/AAAAAAAAB58/NXCMPVIpVas/s1600/botella_feliz.jpg"/>
          <p:cNvPicPr>
            <a:picLocks noChangeAspect="1" noChangeArrowheads="1"/>
          </p:cNvPicPr>
          <p:nvPr/>
        </p:nvPicPr>
        <p:blipFill>
          <a:blip r:embed="rId3"/>
          <a:srcRect t="50101"/>
          <a:stretch>
            <a:fillRect/>
          </a:stretch>
        </p:blipFill>
        <p:spPr bwMode="auto">
          <a:xfrm>
            <a:off x="4929188" y="0"/>
            <a:ext cx="3429000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42" name="Picture 3" descr="GIFs graciosos y divertid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642918"/>
            <a:ext cx="7429520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os delincuentes más tont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Los delincuentes más tont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25" y="0"/>
            <a:ext cx="10001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.imgur.com/ZVFvwR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C:\Users\Jose Luis\Desktop\Nueva carpeta (2)\98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1" y="0"/>
            <a:ext cx="535021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285720" y="857232"/>
            <a:ext cx="4500594" cy="5072098"/>
          </a:xfrm>
          <a:prstGeom prst="ellipse">
            <a:avLst/>
          </a:prstGeom>
          <a:solidFill>
            <a:srgbClr val="00FFFF"/>
          </a:solidFill>
          <a:ln w="368300">
            <a:solidFill>
              <a:srgbClr val="FF99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5500694" y="1857364"/>
            <a:ext cx="3100384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3600" b="1" dirty="0" err="1" smtClean="0">
                <a:latin typeface="Comic Sans MS" pitchFamily="66" charset="0"/>
              </a:rPr>
              <a:t>Hoy</a:t>
            </a:r>
            <a:r>
              <a:rPr lang="fr-FR" sz="3600" b="1" dirty="0" smtClean="0">
                <a:latin typeface="Comic Sans MS" pitchFamily="66" charset="0"/>
              </a:rPr>
              <a:t> </a:t>
            </a:r>
            <a:r>
              <a:rPr lang="fr-FR" sz="3600" b="1" dirty="0">
                <a:latin typeface="Comic Sans MS" pitchFamily="66" charset="0"/>
              </a:rPr>
              <a:t>es </a:t>
            </a:r>
            <a:fld id="{76AA73FC-93F7-40EE-B7E4-1B06983A783E}" type="datetime2">
              <a:rPr lang="es-ES_tradnl" sz="3600" b="1"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domingo, 21 de febrero de 2016</a:t>
            </a:fld>
            <a:endParaRPr lang="es-ES" sz="3600" b="1" dirty="0"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 err="1">
                <a:latin typeface="Comic Sans MS" pitchFamily="66" charset="0"/>
              </a:rPr>
              <a:t>Ahora</a:t>
            </a:r>
            <a:r>
              <a:rPr lang="fr-FR" sz="3200" b="1" dirty="0">
                <a:latin typeface="Comic Sans MS" pitchFamily="66" charset="0"/>
              </a:rPr>
              <a:t> </a:t>
            </a:r>
            <a:r>
              <a:rPr lang="fr-FR" sz="3200" b="1" dirty="0" err="1">
                <a:latin typeface="Comic Sans MS" pitchFamily="66" charset="0"/>
              </a:rPr>
              <a:t>mismo</a:t>
            </a:r>
            <a:r>
              <a:rPr lang="fr-FR" sz="3200" b="1" dirty="0">
                <a:latin typeface="Comic Sans MS" pitchFamily="66" charset="0"/>
              </a:rPr>
              <a:t> son las </a:t>
            </a:r>
            <a:fld id="{8D50250A-0BAA-45AC-B404-21ACF2FD0A0A}" type="datetime10">
              <a:rPr lang="fr-FR" sz="3200" b="1"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21:23</a:t>
            </a:fld>
            <a:r>
              <a:rPr lang="fr-FR" sz="3200" b="1" dirty="0">
                <a:latin typeface="Comic Sans MS" pitchFamily="66" charset="0"/>
              </a:rPr>
              <a:t> </a:t>
            </a:r>
            <a:r>
              <a:rPr lang="fr-FR" sz="3200" b="1" dirty="0" err="1">
                <a:latin typeface="Comic Sans MS" pitchFamily="66" charset="0"/>
              </a:rPr>
              <a:t>horas</a:t>
            </a:r>
            <a:r>
              <a:rPr lang="fr-FR" sz="3200" b="1" dirty="0">
                <a:latin typeface="Comic Sans MS" pitchFamily="66" charset="0"/>
              </a:rPr>
              <a:t>.</a:t>
            </a:r>
          </a:p>
          <a:p>
            <a:pPr algn="ctr" eaLnBrk="0" hangingPunct="0">
              <a:spcBef>
                <a:spcPct val="50000"/>
              </a:spcBef>
            </a:pPr>
            <a:endParaRPr lang="fr-FR" sz="3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endParaRPr lang="fr-FR" sz="3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endParaRPr lang="fr-FR" sz="32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2771" name="WordArt 3"/>
          <p:cNvSpPr>
            <a:spLocks noChangeArrowheads="1" noChangeShapeType="1" noTextEdit="1"/>
          </p:cNvSpPr>
          <p:nvPr/>
        </p:nvSpPr>
        <p:spPr bwMode="auto">
          <a:xfrm>
            <a:off x="357158" y="1571612"/>
            <a:ext cx="4173540" cy="39290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1255"/>
              </a:avLst>
            </a:prstTxWarp>
          </a:bodyPr>
          <a:lstStyle/>
          <a:p>
            <a:pPr algn="ctr"/>
            <a:r>
              <a:rPr lang="es-ES" sz="36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ngsanaUPC" pitchFamily="18" charset="-34"/>
              </a:rPr>
              <a:t>Un fuerte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ngsanaUPC" pitchFamily="18" charset="-34"/>
              </a:rPr>
              <a:t> abrazo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ngsanaUPC" pitchFamily="18" charset="-34"/>
              </a:rPr>
              <a:t>     Que tengas </a:t>
            </a:r>
            <a:r>
              <a:rPr lang="es-ES" sz="3600" b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ngsanaUPC" pitchFamily="18" charset="-34"/>
              </a:rPr>
              <a:t>un 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ngsanaUPC" pitchFamily="18" charset="-34"/>
              </a:rPr>
              <a:t>      buen día</a:t>
            </a:r>
            <a:endParaRPr lang="es-ES" sz="3600" b="1" kern="1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AngsanaUPC" pitchFamily="18" charset="-34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5786" y="6000768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9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9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3277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IETE CON GAN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RIETE CON GANAS</Template>
  <TotalTime>9</TotalTime>
  <Words>59</Words>
  <Application>Microsoft Office PowerPoint</Application>
  <PresentationFormat>Presentación en pantalla (4:3)</PresentationFormat>
  <Paragraphs>17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RIETE CON GANAS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10</cp:revision>
  <dcterms:created xsi:type="dcterms:W3CDTF">2016-02-21T20:17:06Z</dcterms:created>
  <dcterms:modified xsi:type="dcterms:W3CDTF">2016-02-21T20:27:02Z</dcterms:modified>
</cp:coreProperties>
</file>