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ebp" ContentType="image/webp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4" r:id="rId11"/>
    <p:sldId id="265" r:id="rId12"/>
    <p:sldId id="268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1" y="3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DDD5B9-A060-4175-AF6C-116D953786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042212C-0AB0-47A5-848F-001F438E7B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32A8B2-7977-4F4A-919C-B537DC7EF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337A0-88E7-44C6-A616-B06334A6E099}" type="datetimeFigureOut">
              <a:rPr lang="es-ES" smtClean="0"/>
              <a:t>24/11/2021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6926281-8CDE-4C96-BCEF-5D1464054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18AFDB1-D8FF-4C82-9F02-708795BC5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9B317-FFCA-4227-B1E3-B11668F975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5602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F02DA6-6300-496E-A2D4-3A0403BB2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662CCCA-8F71-4F71-9FC9-56023B1E11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F75F4A9-BBC2-4EB1-A402-9C036F13D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337A0-88E7-44C6-A616-B06334A6E099}" type="datetimeFigureOut">
              <a:rPr lang="es-ES" smtClean="0"/>
              <a:t>24/11/2021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5EF16C-09C0-48B4-A0DC-FC007762A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8F038CD-5A9E-4FEA-8A08-A88A70629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9B317-FFCA-4227-B1E3-B11668F975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7265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6E1754-D80E-4447-B8B7-0139327A2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B7CB1D-6865-4C07-AA7B-0926788A3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B21D065-6903-46FF-BD78-2FB562EAE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337A0-88E7-44C6-A616-B06334A6E099}" type="datetimeFigureOut">
              <a:rPr lang="es-ES" smtClean="0"/>
              <a:t>24/11/2021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FCE0E2-CB87-4F6E-8466-7F5104739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1D5758-656C-4669-9F71-79DE0DBBB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9B317-FFCA-4227-B1E3-B11668F975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50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77A3A1-86CF-4EC8-B9AE-9E95810C1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2A15024-7121-4C6A-84FF-7D4A2B519A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D404697-4DB8-4727-942F-EBA2C0AA6D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64D8426-575A-47E2-9252-5A62BFCA2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337A0-88E7-44C6-A616-B06334A6E099}" type="datetimeFigureOut">
              <a:rPr lang="es-ES" smtClean="0"/>
              <a:t>24/11/2021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536CA2D-E780-4E4B-9DD2-7A67C22E9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FD15ADB-1885-477D-8676-DE2AB7FDB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9B317-FFCA-4227-B1E3-B11668F975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6788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896754-9FF1-4230-8664-66BE3665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7E45940-AE5A-41BF-955B-4C33AF5CD4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D81753-3704-41D3-9F0D-D2B2865A12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4F4154F-AC09-41FC-A87B-24548986A3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5A30F40-F17E-4F07-AB2C-4B38825BE8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0E42BF6-094A-4136-8737-5AD0765F4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337A0-88E7-44C6-A616-B06334A6E099}" type="datetimeFigureOut">
              <a:rPr lang="es-ES" smtClean="0"/>
              <a:t>24/11/2021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36E241F-04DE-4FF9-BFA3-491DE1AC7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02F2697-073B-47F8-8491-6BF86A930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9B317-FFCA-4227-B1E3-B11668F975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4578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98673D-244A-4AA2-BA09-F6739109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E247D4D-2D91-47B0-829C-555034C80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337A0-88E7-44C6-A616-B06334A6E099}" type="datetimeFigureOut">
              <a:rPr lang="es-ES" smtClean="0"/>
              <a:t>24/11/2021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8952447-465C-4FFB-B3CA-2B84E0DDE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6549F9A-7F03-41E4-9309-4CB1B0092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9B317-FFCA-4227-B1E3-B11668F975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3082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A9869F9-4FE3-4DF0-BDAE-9E13059A1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337A0-88E7-44C6-A616-B06334A6E099}" type="datetimeFigureOut">
              <a:rPr lang="es-ES" smtClean="0"/>
              <a:t>24/11/2021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4E2CB7D-1C06-4CD9-BCE7-778A942F7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88A8030-551E-4E06-8572-CFA82A2A4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9B317-FFCA-4227-B1E3-B11668F975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3072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3FACC0-41EB-4353-8B97-FEBD29968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EC326A0-BDF3-4C12-A48B-5882FC8A16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72E4898-2E7C-49F2-8E61-06009D52D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C4D06E1-B0EE-45A6-B94E-DCAEFDEAC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337A0-88E7-44C6-A616-B06334A6E099}" type="datetimeFigureOut">
              <a:rPr lang="es-ES" smtClean="0"/>
              <a:t>24/11/2021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1DA84AF-9049-4A54-AB28-8D9CA8B62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F5CA40B-9A42-4680-95EA-A0AD39833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9B317-FFCA-4227-B1E3-B11668F975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613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DFF781-44F9-4BE7-B50D-4E86FEDAA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7E7B22A-2B93-4D46-B6B7-117AA9372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6FA7F83-566A-40B2-828B-B4F025EC41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E875856-3C8F-4B5A-92E5-5AB4F75BC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337A0-88E7-44C6-A616-B06334A6E099}" type="datetimeFigureOut">
              <a:rPr lang="es-ES" smtClean="0"/>
              <a:t>24/11/2021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132F6B9-EDC9-47E4-96BE-9B6C478E1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D3EE796-17FF-4130-B70C-54047A236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9B317-FFCA-4227-B1E3-B11668F975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5426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5896F8-558F-4A70-B7D2-6BF35C731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810E195-8CFC-4E36-A21F-1112B6E940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A72D57B-DD52-4D8D-9C7A-E3F8276D7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337A0-88E7-44C6-A616-B06334A6E099}" type="datetimeFigureOut">
              <a:rPr lang="es-ES" smtClean="0"/>
              <a:t>24/11/2021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F99A79-C2D3-4B01-9C94-00B408CE7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EBEEAC-49BC-4A50-890D-3C19C96F9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9B317-FFCA-4227-B1E3-B11668F975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477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AF4CE07-69F0-46D0-8021-7D5F6DB4BA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D1762A9-7A64-4D1A-8856-7371EAF771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7787EAB-4876-4DCE-897F-44EFDF9C5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337A0-88E7-44C6-A616-B06334A6E099}" type="datetimeFigureOut">
              <a:rPr lang="es-ES" smtClean="0"/>
              <a:t>24/11/2021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C92B8C-A53B-43A2-9B59-3711FA7B4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214A55-BA8F-4BA3-BD48-64BE2FD9A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29B317-FFCA-4227-B1E3-B11668F975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6487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5C154CA-7544-4C1F-9A6E-04CCD2D5E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ADD0009-9440-4D7E-B6A2-471E6D4751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7FB6D4-9FAC-4BDA-8572-8552B47FCC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337A0-88E7-44C6-A616-B06334A6E099}" type="datetimeFigureOut">
              <a:rPr lang="es-ES" smtClean="0"/>
              <a:t>24/11/2021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BF7AB0-4C06-4BA3-B3C6-F1610F9A71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EE62DAF-A28D-4E36-BBD6-A0A09DE642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9B317-FFCA-4227-B1E3-B11668F975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5443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ebp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eb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7.png"/><Relationship Id="rId18" Type="http://schemas.openxmlformats.org/officeDocument/2006/relationships/image" Target="../media/image2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2.png"/><Relationship Id="rId9" Type="http://schemas.openxmlformats.org/officeDocument/2006/relationships/image" Target="../media/image1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3A13142-2DAF-44CE-B6BD-54C75E3182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FE10F85-8195-4478-BBAA-E8EC0D95278C}"/>
              </a:ext>
            </a:extLst>
          </p:cNvPr>
          <p:cNvSpPr txBox="1"/>
          <p:nvPr/>
        </p:nvSpPr>
        <p:spPr>
          <a:xfrm>
            <a:off x="0" y="584791"/>
            <a:ext cx="12192000" cy="923330"/>
          </a:xfrm>
          <a:prstGeom prst="rect">
            <a:avLst/>
          </a:prstGeom>
          <a:solidFill>
            <a:srgbClr val="0000FF">
              <a:alpha val="6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¡QUE NOCHE LA DE ANOCHE!</a:t>
            </a:r>
            <a:endParaRPr lang="es-ES" sz="5400" dirty="0">
              <a:solidFill>
                <a:srgbClr val="FFFF00"/>
              </a:solidFill>
            </a:endParaRPr>
          </a:p>
        </p:txBody>
      </p:sp>
      <p:sp>
        <p:nvSpPr>
          <p:cNvPr id="7" name="CuadroTexto 8">
            <a:extLst>
              <a:ext uri="{FF2B5EF4-FFF2-40B4-BE49-F238E27FC236}">
                <a16:creationId xmlns:a16="http://schemas.microsoft.com/office/drawing/2014/main" id="{A800F27B-524F-4923-B99B-42996889E917}"/>
              </a:ext>
            </a:extLst>
          </p:cNvPr>
          <p:cNvSpPr txBox="1"/>
          <p:nvPr/>
        </p:nvSpPr>
        <p:spPr>
          <a:xfrm>
            <a:off x="5105401" y="6334035"/>
            <a:ext cx="1908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Colacho V</a:t>
            </a:r>
            <a:endParaRPr lang="es-E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39192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fade/>
        <p:sndAc>
          <p:stSnd>
            <p:snd r:embed="rId2" name="___UNCHAINED_MELODY_PIANO_SOLO_UNCHAINED_MELODY_INSTRUMENTAL_PIANO.wav"/>
          </p:stSnd>
        </p:sndAc>
      </p:transition>
    </mc:Choice>
    <mc:Fallback>
      <p:transition spd="slow" advTm="3000">
        <p:fade/>
        <p:sndAc>
          <p:stSnd>
            <p:snd r:embed="rId2" name="___UNCHAINED_MELODY_PIANO_SOLO_UNCHAINED_MELODY_INSTRUMENTAL_PIAN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6C2936D-FB7D-414E-A985-89D9B9B9E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410"/>
            <a:ext cx="12192000" cy="691541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7978408-0D0E-4D5E-AE24-FAB4EF8A3908}"/>
              </a:ext>
            </a:extLst>
          </p:cNvPr>
          <p:cNvSpPr txBox="1"/>
          <p:nvPr/>
        </p:nvSpPr>
        <p:spPr>
          <a:xfrm>
            <a:off x="0" y="122697"/>
            <a:ext cx="12192000" cy="2308324"/>
          </a:xfrm>
          <a:prstGeom prst="rect">
            <a:avLst/>
          </a:prstGeom>
          <a:solidFill>
            <a:srgbClr val="0000FF">
              <a:alpha val="3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Tumbada aquí, </a:t>
            </a:r>
            <a:r>
              <a:rPr lang="es-ES" sz="3600" b="1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sobre mi cama, con el pensamiento fijo en ti. Con un enorme </a:t>
            </a:r>
            <a:b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deseo de agarrarte y apretarte fuertemente entre mis manos, todavía excitada con el recuerdo de la noche anterior. </a:t>
            </a:r>
            <a:endParaRPr lang="es-ES" sz="3600" b="1" dirty="0">
              <a:solidFill>
                <a:srgbClr val="FFFF00"/>
              </a:solidFill>
            </a:endParaRPr>
          </a:p>
        </p:txBody>
      </p:sp>
      <p:sp>
        <p:nvSpPr>
          <p:cNvPr id="7" name="CuadroTexto 8">
            <a:extLst>
              <a:ext uri="{FF2B5EF4-FFF2-40B4-BE49-F238E27FC236}">
                <a16:creationId xmlns:a16="http://schemas.microsoft.com/office/drawing/2014/main" id="{21F8F8E6-59FE-45BE-8BC4-FF3FC9B638DC}"/>
              </a:ext>
            </a:extLst>
          </p:cNvPr>
          <p:cNvSpPr txBox="1"/>
          <p:nvPr/>
        </p:nvSpPr>
        <p:spPr>
          <a:xfrm>
            <a:off x="5105401" y="6334035"/>
            <a:ext cx="1908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Colacho V</a:t>
            </a:r>
            <a:endParaRPr lang="es-E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6095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fade/>
      </p:transition>
    </mc:Choice>
    <mc:Fallback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D962B6A-A02F-42E2-B2F9-EB6F8A5BCD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0FD709C-FFF8-43B2-9797-944186842156}"/>
              </a:ext>
            </a:extLst>
          </p:cNvPr>
          <p:cNvSpPr txBox="1"/>
          <p:nvPr/>
        </p:nvSpPr>
        <p:spPr>
          <a:xfrm>
            <a:off x="-21261" y="255181"/>
            <a:ext cx="12192000" cy="2031325"/>
          </a:xfrm>
          <a:prstGeom prst="rect">
            <a:avLst/>
          </a:prstGeom>
          <a:solidFill>
            <a:srgbClr val="0000FF">
              <a:alpha val="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la noche cálida y sofocante, tengo incontenibles ganas de agarrarte y de decirte todo lo que siento. Tu recuerdo me tiene angustiada. </a:t>
            </a:r>
            <a:b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dirty="0"/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82296361-523A-494E-93F3-133EBD63C377}"/>
              </a:ext>
            </a:extLst>
          </p:cNvPr>
          <p:cNvSpPr txBox="1"/>
          <p:nvPr/>
        </p:nvSpPr>
        <p:spPr>
          <a:xfrm>
            <a:off x="5105401" y="6334035"/>
            <a:ext cx="1908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Colacho V</a:t>
            </a:r>
            <a:endParaRPr lang="es-E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6589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fade/>
      </p:transition>
    </mc:Choice>
    <mc:Fallback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F3B7293-E1B2-4787-A68F-52C06753BF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D7EF3F5-4DCF-4EF0-B4D3-90C76CC67DD1}"/>
              </a:ext>
            </a:extLst>
          </p:cNvPr>
          <p:cNvSpPr txBox="1"/>
          <p:nvPr/>
        </p:nvSpPr>
        <p:spPr>
          <a:xfrm>
            <a:off x="-31895" y="0"/>
            <a:ext cx="12191999" cy="2308324"/>
          </a:xfrm>
          <a:prstGeom prst="rect">
            <a:avLst/>
          </a:prstGeom>
          <a:solidFill>
            <a:srgbClr val="0000FF">
              <a:alpha val="2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Apareciste... y desapareciste. Todo sucedió en esa noche y en esta cama. </a:t>
            </a:r>
            <a:br>
              <a:rPr lang="es-ES" sz="3600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 fricción, te acercaste a mí. Sin mostrar pudor alguno, te pegaste a mi desnudo cuerpo. </a:t>
            </a:r>
            <a:endParaRPr lang="es-ES" sz="3600" dirty="0">
              <a:solidFill>
                <a:srgbClr val="FFFF00"/>
              </a:solidFill>
            </a:endParaRPr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037CAF8F-A7A9-4024-A3D1-DAEB08A21C43}"/>
              </a:ext>
            </a:extLst>
          </p:cNvPr>
          <p:cNvSpPr txBox="1"/>
          <p:nvPr/>
        </p:nvSpPr>
        <p:spPr>
          <a:xfrm>
            <a:off x="5105401" y="6334035"/>
            <a:ext cx="1908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Colacho V</a:t>
            </a:r>
            <a:endParaRPr lang="es-E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61311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fade/>
      </p:transition>
    </mc:Choice>
    <mc:Fallback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43121D8-9056-42B1-8890-DD486F4854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D99F1A5-38FF-41D2-A484-AE86DF5CA602}"/>
              </a:ext>
            </a:extLst>
          </p:cNvPr>
          <p:cNvSpPr txBox="1"/>
          <p:nvPr/>
        </p:nvSpPr>
        <p:spPr>
          <a:xfrm>
            <a:off x="1" y="74428"/>
            <a:ext cx="12191999" cy="2308324"/>
          </a:xfrm>
          <a:prstGeom prst="rect">
            <a:avLst/>
          </a:prstGeom>
          <a:solidFill>
            <a:srgbClr val="0000FF">
              <a:alpha val="1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Percibiendo mi indiferencia, te acercaste más y más... </a:t>
            </a:r>
            <a:r>
              <a:rPr lang="es-ES" sz="36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 </a:t>
            </a:r>
            <a:br>
              <a:rPr lang="es-ES" sz="36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Mordías todo mi cuerpo...</a:t>
            </a:r>
            <a:r>
              <a:rPr lang="es-ES" sz="3600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br>
              <a:rPr lang="es-ES" sz="36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 recatos... </a:t>
            </a:r>
            <a:br>
              <a:rPr lang="es-ES" sz="36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 escrúpulos... </a:t>
            </a:r>
            <a:endParaRPr lang="es-ES" sz="3600" dirty="0">
              <a:solidFill>
                <a:srgbClr val="FFFF00"/>
              </a:solidFill>
            </a:endParaRPr>
          </a:p>
        </p:txBody>
      </p:sp>
      <p:sp>
        <p:nvSpPr>
          <p:cNvPr id="7" name="CuadroTexto 8">
            <a:extLst>
              <a:ext uri="{FF2B5EF4-FFF2-40B4-BE49-F238E27FC236}">
                <a16:creationId xmlns:a16="http://schemas.microsoft.com/office/drawing/2014/main" id="{1DC68477-AD54-4CE3-B5D1-6C1620FB1A99}"/>
              </a:ext>
            </a:extLst>
          </p:cNvPr>
          <p:cNvSpPr txBox="1"/>
          <p:nvPr/>
        </p:nvSpPr>
        <p:spPr>
          <a:xfrm>
            <a:off x="5105401" y="6334035"/>
            <a:ext cx="1908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Colacho V</a:t>
            </a:r>
            <a:endParaRPr lang="es-E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1119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:fade/>
      </p:transition>
    </mc:Choice>
    <mc:Fallback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E0825C8-918C-4D34-918E-E3D6F92331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575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6BB678A-A9A4-4B0F-ABF2-E1D1F7AC0227}"/>
              </a:ext>
            </a:extLst>
          </p:cNvPr>
          <p:cNvSpPr txBox="1"/>
          <p:nvPr/>
        </p:nvSpPr>
        <p:spPr>
          <a:xfrm>
            <a:off x="4210492" y="488292"/>
            <a:ext cx="4614531" cy="2031325"/>
          </a:xfrm>
          <a:prstGeom prst="rect">
            <a:avLst/>
          </a:prstGeom>
          <a:solidFill>
            <a:srgbClr val="0000FF">
              <a:alpha val="25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volviste loca. </a:t>
            </a:r>
            <a:b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sabía qué hacer.</a:t>
            </a:r>
            <a:r>
              <a:rPr lang="es-ES" sz="3600" b="1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b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Por fin... me dormí. </a:t>
            </a:r>
            <a:b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b="1" dirty="0"/>
          </a:p>
        </p:txBody>
      </p:sp>
      <p:sp>
        <p:nvSpPr>
          <p:cNvPr id="6" name="CuadroTexto 8">
            <a:extLst>
              <a:ext uri="{FF2B5EF4-FFF2-40B4-BE49-F238E27FC236}">
                <a16:creationId xmlns:a16="http://schemas.microsoft.com/office/drawing/2014/main" id="{D627C3BE-E475-49BA-9078-32DBDB2EB0E4}"/>
              </a:ext>
            </a:extLst>
          </p:cNvPr>
          <p:cNvSpPr txBox="1"/>
          <p:nvPr/>
        </p:nvSpPr>
        <p:spPr>
          <a:xfrm>
            <a:off x="5105401" y="6334035"/>
            <a:ext cx="1908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Colacho V</a:t>
            </a:r>
            <a:endParaRPr lang="es-E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10797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:fade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1E8A5C9E-2E05-45DF-8BE4-709E01812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44" y="0"/>
            <a:ext cx="12195544" cy="686065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1A53C989-26DF-4437-9926-B373CC58AB69}"/>
              </a:ext>
            </a:extLst>
          </p:cNvPr>
          <p:cNvSpPr txBox="1"/>
          <p:nvPr/>
        </p:nvSpPr>
        <p:spPr>
          <a:xfrm>
            <a:off x="-3544" y="106325"/>
            <a:ext cx="12429460" cy="3447098"/>
          </a:xfrm>
          <a:prstGeom prst="rect">
            <a:avLst/>
          </a:prstGeom>
          <a:solidFill>
            <a:srgbClr val="0000FF">
              <a:alpha val="23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Hoy, cuando desperté, te busqué desesperadamente.</a:t>
            </a:r>
            <a:r>
              <a:rPr lang="es-ES" sz="4000" b="1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br>
              <a:rPr lang="es-ES" sz="4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En vano.</a:t>
            </a:r>
            <a:r>
              <a:rPr lang="es-ES" sz="4000" b="1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br>
              <a:rPr lang="es-ES" sz="4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No te encontré. </a:t>
            </a:r>
            <a:br>
              <a:rPr lang="es-ES" sz="4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 no estabas. </a:t>
            </a:r>
            <a:br>
              <a:rPr lang="es-ES" sz="4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¡ Te habías ido ¡.</a:t>
            </a:r>
            <a:r>
              <a:rPr lang="es-ES" sz="4000" b="1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br>
              <a:rPr lang="es-ES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9946336-B15F-4BFA-889C-303141E5FFB5}"/>
              </a:ext>
            </a:extLst>
          </p:cNvPr>
          <p:cNvSpPr txBox="1"/>
          <p:nvPr/>
        </p:nvSpPr>
        <p:spPr>
          <a:xfrm>
            <a:off x="5105401" y="6334035"/>
            <a:ext cx="1908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Colacho V</a:t>
            </a:r>
            <a:endParaRPr lang="es-E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71611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:fade/>
      </p:transition>
    </mc:Choice>
    <mc:Fallback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92B90B6-06AF-4F66-AEB9-3F6896188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0000FF">
              <a:alpha val="0"/>
            </a:srgbClr>
          </a:solidFill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704558A-825A-4135-B8A3-9AE518EAC7E7}"/>
              </a:ext>
            </a:extLst>
          </p:cNvPr>
          <p:cNvSpPr txBox="1"/>
          <p:nvPr/>
        </p:nvSpPr>
        <p:spPr>
          <a:xfrm>
            <a:off x="0" y="563526"/>
            <a:ext cx="12191999" cy="2554545"/>
          </a:xfrm>
          <a:prstGeom prst="rect">
            <a:avLst/>
          </a:prstGeom>
          <a:solidFill>
            <a:srgbClr val="0000FF">
              <a:alpha val="18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toda la sábana, había muestras de lo sucedido la noche anterior. </a:t>
            </a:r>
            <a:br>
              <a:rPr lang="es-ES" sz="4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mi cuerpo dejaste huellas inolvidables. </a:t>
            </a:r>
            <a:br>
              <a:rPr lang="es-ES" sz="40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sz="4000" dirty="0">
              <a:solidFill>
                <a:srgbClr val="FFFF00"/>
              </a:solidFill>
            </a:endParaRPr>
          </a:p>
        </p:txBody>
      </p:sp>
      <p:sp>
        <p:nvSpPr>
          <p:cNvPr id="7" name="CuadroTexto 8">
            <a:extLst>
              <a:ext uri="{FF2B5EF4-FFF2-40B4-BE49-F238E27FC236}">
                <a16:creationId xmlns:a16="http://schemas.microsoft.com/office/drawing/2014/main" id="{B9CDCAE7-5659-44E4-AB14-8BEC76B19AE2}"/>
              </a:ext>
            </a:extLst>
          </p:cNvPr>
          <p:cNvSpPr txBox="1"/>
          <p:nvPr/>
        </p:nvSpPr>
        <p:spPr>
          <a:xfrm>
            <a:off x="5105401" y="6334035"/>
            <a:ext cx="1908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Colacho V</a:t>
            </a:r>
            <a:endParaRPr lang="es-E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61313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:fade/>
      </p:transition>
    </mc:Choice>
    <mc:Fallback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EC58F66-310F-4283-8183-5676EB5C6F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A5943A4-03FA-49E3-BBF6-F8ADEBD71E62}"/>
              </a:ext>
            </a:extLst>
          </p:cNvPr>
          <p:cNvSpPr txBox="1"/>
          <p:nvPr/>
        </p:nvSpPr>
        <p:spPr>
          <a:xfrm>
            <a:off x="217715" y="0"/>
            <a:ext cx="9855199" cy="5078313"/>
          </a:xfrm>
          <a:prstGeom prst="rect">
            <a:avLst/>
          </a:prstGeom>
          <a:solidFill>
            <a:srgbClr val="0000FF">
              <a:alpha val="17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Marcas profundas que tardarán mucho tiempo en sanar y que estarán mucho </a:t>
            </a:r>
            <a:b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tiempo presentes en mí. Esta noche me acostaré temprano y te esperaré. </a:t>
            </a:r>
            <a:b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Cuando llegues... no quiero imaginar lo que va a suceder... Me </a:t>
            </a:r>
            <a:b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abalanzaré sobre de </a:t>
            </a:r>
            <a:r>
              <a:rPr lang="es-ES" sz="3600" b="1" dirty="0" err="1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tí</a:t>
            </a: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con la fiereza de un león y rapidez de una cobra. Y ya no te </a:t>
            </a:r>
            <a:b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irás. </a:t>
            </a:r>
            <a:endParaRPr lang="es-ES" sz="3600" b="1" dirty="0">
              <a:solidFill>
                <a:srgbClr val="FFFF00"/>
              </a:solidFill>
            </a:endParaRPr>
          </a:p>
        </p:txBody>
      </p:sp>
      <p:sp>
        <p:nvSpPr>
          <p:cNvPr id="7" name="CuadroTexto 8">
            <a:extLst>
              <a:ext uri="{FF2B5EF4-FFF2-40B4-BE49-F238E27FC236}">
                <a16:creationId xmlns:a16="http://schemas.microsoft.com/office/drawing/2014/main" id="{ADF54A15-A897-4BBD-9318-84BF94644646}"/>
              </a:ext>
            </a:extLst>
          </p:cNvPr>
          <p:cNvSpPr txBox="1"/>
          <p:nvPr/>
        </p:nvSpPr>
        <p:spPr>
          <a:xfrm>
            <a:off x="5105401" y="6334035"/>
            <a:ext cx="1908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Colacho V</a:t>
            </a:r>
            <a:endParaRPr lang="es-E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71946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fade/>
      </p:transition>
    </mc:Choice>
    <mc:Fallback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8CC8F29-559A-44AC-96BC-5FF6728CA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799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8669587-D0DC-4704-A5E7-0E2FAB961FC3}"/>
              </a:ext>
            </a:extLst>
          </p:cNvPr>
          <p:cNvSpPr txBox="1"/>
          <p:nvPr/>
        </p:nvSpPr>
        <p:spPr>
          <a:xfrm>
            <a:off x="1509822" y="361507"/>
            <a:ext cx="8676167" cy="2031325"/>
          </a:xfrm>
          <a:prstGeom prst="rect">
            <a:avLst/>
          </a:prstGeom>
          <a:solidFill>
            <a:srgbClr val="0000FF">
              <a:alpha val="18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 no podrás escapar de mí. Te apretujaré hasta sentir la sangre de tu cuerpo. </a:t>
            </a:r>
            <a:br>
              <a:rPr lang="es-ES" sz="36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36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Sólo así podré descansar: </a:t>
            </a:r>
            <a:b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s-ES" dirty="0"/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4D49F553-2B87-4538-82A2-945B76F01CF4}"/>
              </a:ext>
            </a:extLst>
          </p:cNvPr>
          <p:cNvSpPr txBox="1"/>
          <p:nvPr/>
        </p:nvSpPr>
        <p:spPr>
          <a:xfrm>
            <a:off x="5105401" y="6334035"/>
            <a:ext cx="1908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Colacho V</a:t>
            </a:r>
            <a:endParaRPr lang="es-E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38327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fade/>
      </p:transition>
    </mc:Choice>
    <mc:Fallback>
      <p:transition spd="slow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C531EE17-6FA8-47F8-B103-6373A984AF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149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559CA92-7870-49FB-952E-F9AE766440F4}"/>
              </a:ext>
            </a:extLst>
          </p:cNvPr>
          <p:cNvSpPr txBox="1"/>
          <p:nvPr/>
        </p:nvSpPr>
        <p:spPr>
          <a:xfrm>
            <a:off x="885370" y="4437997"/>
            <a:ext cx="10421257" cy="1200329"/>
          </a:xfrm>
          <a:prstGeom prst="rect">
            <a:avLst/>
          </a:prstGeom>
          <a:solidFill>
            <a:srgbClr val="FFFF00">
              <a:alpha val="17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6000" b="1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 ¡</a:t>
            </a:r>
            <a:r>
              <a:rPr lang="es-ES" sz="7200" b="1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Mosquito   Hijoputa! </a:t>
            </a:r>
            <a:endParaRPr lang="es-ES" sz="7200" b="1" dirty="0">
              <a:solidFill>
                <a:srgbClr val="0000FF"/>
              </a:solidFill>
            </a:endParaRPr>
          </a:p>
        </p:txBody>
      </p:sp>
      <p:sp>
        <p:nvSpPr>
          <p:cNvPr id="7" name="CuadroTexto 8">
            <a:extLst>
              <a:ext uri="{FF2B5EF4-FFF2-40B4-BE49-F238E27FC236}">
                <a16:creationId xmlns:a16="http://schemas.microsoft.com/office/drawing/2014/main" id="{644ACC67-B9DF-425D-8B1D-FC48CE751222}"/>
              </a:ext>
            </a:extLst>
          </p:cNvPr>
          <p:cNvSpPr txBox="1"/>
          <p:nvPr/>
        </p:nvSpPr>
        <p:spPr>
          <a:xfrm>
            <a:off x="5105401" y="6334035"/>
            <a:ext cx="19086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Colacho V</a:t>
            </a:r>
            <a:endParaRPr lang="es-E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80713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:fade/>
      </p:transition>
    </mc:Choice>
    <mc:Fallback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5E2E5990-DEA7-4D41-A538-085E5A2CD5D4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4">
            <a:extLst>
              <a:ext uri="{FF2B5EF4-FFF2-40B4-BE49-F238E27FC236}">
                <a16:creationId xmlns:a16="http://schemas.microsoft.com/office/drawing/2014/main" id="{9BBB0EE8-09E9-4E81-A571-700B39E5B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2052" name="Rectangle 5">
            <a:extLst>
              <a:ext uri="{FF2B5EF4-FFF2-40B4-BE49-F238E27FC236}">
                <a16:creationId xmlns:a16="http://schemas.microsoft.com/office/drawing/2014/main" id="{1C127A16-55D7-485F-9514-15993C111B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/>
          </a:p>
        </p:txBody>
      </p:sp>
      <p:pic>
        <p:nvPicPr>
          <p:cNvPr id="2053" name="Picture 7">
            <a:hlinkClick r:id="rId5"/>
            <a:extLst>
              <a:ext uri="{FF2B5EF4-FFF2-40B4-BE49-F238E27FC236}">
                <a16:creationId xmlns:a16="http://schemas.microsoft.com/office/drawing/2014/main" id="{FC115676-68A4-420E-87CE-BB7016A90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8">
            <a:extLst>
              <a:ext uri="{FF2B5EF4-FFF2-40B4-BE49-F238E27FC236}">
                <a16:creationId xmlns:a16="http://schemas.microsoft.com/office/drawing/2014/main" id="{60D82A7E-21DA-40E9-BCF2-C552678E83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1905000"/>
            <a:ext cx="11201400" cy="237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5" name="Text Box 11">
            <a:extLst>
              <a:ext uri="{FF2B5EF4-FFF2-40B4-BE49-F238E27FC236}">
                <a16:creationId xmlns:a16="http://schemas.microsoft.com/office/drawing/2014/main" id="{6FACDF1D-9A7E-4576-963A-2EE6F2D5B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2056" name="Picture 10">
            <a:hlinkClick r:id="rId7"/>
            <a:extLst>
              <a:ext uri="{FF2B5EF4-FFF2-40B4-BE49-F238E27FC236}">
                <a16:creationId xmlns:a16="http://schemas.microsoft.com/office/drawing/2014/main" id="{38B4B8D2-B7FD-480D-83B3-A4A44EE395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7">
            <a:extLst>
              <a:ext uri="{FF2B5EF4-FFF2-40B4-BE49-F238E27FC236}">
                <a16:creationId xmlns:a16="http://schemas.microsoft.com/office/drawing/2014/main" id="{1E412385-BA72-4202-9A6E-FF2FBDCAC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1">
            <a:hlinkClick r:id="rId10"/>
            <a:extLst>
              <a:ext uri="{FF2B5EF4-FFF2-40B4-BE49-F238E27FC236}">
                <a16:creationId xmlns:a16="http://schemas.microsoft.com/office/drawing/2014/main" id="{A17F305D-9CD5-4426-898A-C6D670134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2">
            <a:hlinkClick r:id="rId12"/>
            <a:extLst>
              <a:ext uri="{FF2B5EF4-FFF2-40B4-BE49-F238E27FC236}">
                <a16:creationId xmlns:a16="http://schemas.microsoft.com/office/drawing/2014/main" id="{FA6E97A5-3768-47FC-81C0-C53359974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3">
            <a:hlinkClick r:id="rId14"/>
            <a:extLst>
              <a:ext uri="{FF2B5EF4-FFF2-40B4-BE49-F238E27FC236}">
                <a16:creationId xmlns:a16="http://schemas.microsoft.com/office/drawing/2014/main" id="{D73A3B6C-8774-465A-88A4-B54ED8F54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4">
            <a:hlinkClick r:id="rId16"/>
            <a:extLst>
              <a:ext uri="{FF2B5EF4-FFF2-40B4-BE49-F238E27FC236}">
                <a16:creationId xmlns:a16="http://schemas.microsoft.com/office/drawing/2014/main" id="{F17FAA6A-CA74-4868-AC1F-1AB6EEF02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2" name="Text Box 26">
            <a:extLst>
              <a:ext uri="{FF2B5EF4-FFF2-40B4-BE49-F238E27FC236}">
                <a16:creationId xmlns:a16="http://schemas.microsoft.com/office/drawing/2014/main" id="{8FB83931-E20B-49D2-A569-B7A116C2F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77000"/>
            <a:ext cx="12192000" cy="369888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b="1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8A5C13AD-43B4-46DB-9E44-20173C011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6724650" y="627063"/>
            <a:ext cx="4826000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842698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361</Words>
  <Application>Microsoft Office PowerPoint</Application>
  <PresentationFormat>Panorámica</PresentationFormat>
  <Paragraphs>25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Arial Black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colacho</dc:creator>
  <cp:lastModifiedBy>colacho</cp:lastModifiedBy>
  <cp:revision>4</cp:revision>
  <dcterms:created xsi:type="dcterms:W3CDTF">2021-11-24T14:20:03Z</dcterms:created>
  <dcterms:modified xsi:type="dcterms:W3CDTF">2021-11-24T15:59:01Z</dcterms:modified>
</cp:coreProperties>
</file>